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ppt/notesSlides/notesSlide2.xml" ContentType="application/vnd.openxmlformats-officedocument.presentationml.notesSlide+xml"/>
  <Override PartName="/ppt/theme/theme3.xml" ContentType="application/vnd.openxmlformats-officedocument.theme+xml"/>
  <Override PartName="/ppt/slideLayouts/slideLayout1.xml" ContentType="application/vnd.openxmlformats-officedocument.presentationml.slideLayout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8.xml" ContentType="application/vnd.openxmlformats-officedocument.presentationml.slide+xml"/>
  <Override PartName="/ppt/slides/slide26.xml" ContentType="application/vnd.openxmlformats-officedocument.presentationml.slide+xml"/>
  <Override PartName="/ppt/slides/slide29.xml" ContentType="application/vnd.openxmlformats-officedocument.presentationml.slide+xml"/>
  <Override PartName="/ppt/slides/slide2.xml" ContentType="application/vnd.openxmlformats-officedocument.presentationml.slide+xml"/>
  <Override PartName="/ppt/slides/slide27.xml" ContentType="application/vnd.openxmlformats-officedocument.presentationml.slide+xml"/>
  <Override PartName="/ppt/slides/slide39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s/slide53.xml" ContentType="application/vnd.openxmlformats-officedocument.presentationml.slide+xml"/>
  <Override PartName="/ppt/slides/slide49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slides/slide52.xml" ContentType="application/vnd.openxmlformats-officedocument.presentationml.slide+xml"/>
  <Override PartName="/ppt/slides/slide14.xml" ContentType="application/vnd.openxmlformats-officedocument.presentationml.slide+xml"/>
  <Override PartName="/ppt/slides/slide18.xml" ContentType="application/vnd.openxmlformats-officedocument.presentationml.slide+xml"/>
  <Override PartName="/ppt/slides/slide28.xml" ContentType="application/vnd.openxmlformats-officedocument.presentationml.slide+xml"/>
  <Override PartName="/ppt/slides/slide12.xml" ContentType="application/vnd.openxmlformats-officedocument.presentationml.slide+xml"/>
  <Override PartName="/ppt/slides/slide37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9.xml" ContentType="application/vnd.openxmlformats-officedocument.presentationml.slide+xml"/>
  <Override PartName="/ppt/slides/slide50.xml" ContentType="application/vnd.openxmlformats-officedocument.presentationml.slide+xml"/>
  <Override PartName="/ppt/slides/slide17.xml" ContentType="application/vnd.openxmlformats-officedocument.presentationml.slide+xml"/>
  <Override PartName="/ppt/slides/slide51.xml" ContentType="application/vnd.openxmlformats-officedocument.presentationml.slide+xml"/>
  <Override PartName="/docProps/app.xml" ContentType="application/vnd.openxmlformats-officedocument.extended-properties+xml"/>
  <Override PartName="/ppt/slides/slide40.xml" ContentType="application/vnd.openxmlformats-officedocument.presentationml.slide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6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3.xml" ContentType="application/vnd.openxmlformats-officedocument.presentationml.slideLayout+xml"/>
  <Override PartName="/ppt/slides/slide44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16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.xml" ContentType="application/vnd.openxmlformats-officedocument.presentationml.slideLayout+xml"/>
  <Override PartName="/ppt/slides/slide10.xml" ContentType="application/vnd.openxmlformats-officedocument.presentationml.slide+xml"/>
  <Override PartName="/ppt/slides/slide41.xml" ContentType="application/vnd.openxmlformats-officedocument.presentationml.slide+xml"/>
  <Override PartName="/ppt/slides/slide46.xml" ContentType="application/vnd.openxmlformats-officedocument.presentationml.slide+xml"/>
  <Override PartName="/ppt/viewProps.xml" ContentType="application/vnd.openxmlformats-officedocument.presentationml.viewProps+xml"/>
  <Override PartName="/ppt/slides/slide4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55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20.xml" ContentType="application/vnd.openxmlformats-officedocument.presentationml.slide+xml"/>
  <Override PartName="/ppt/slides/slide48.xml" ContentType="application/vnd.openxmlformats-officedocument.presentationml.slide+xml"/>
  <Override PartName="/ppt/slides/slide54.xml" ContentType="application/vnd.openxmlformats-officedocument.presentationml.slide+xml"/>
  <Override PartName="/ppt/slides/slide33.xml" ContentType="application/vnd.openxmlformats-officedocument.presentationml.slide+xml"/>
  <Override PartName="/ppt/theme/theme2.xml" ContentType="application/vnd.openxmlformats-officedocument.theme+xml"/>
  <Override PartName="/ppt/notesSlides/notesSlide4.xml" ContentType="application/vnd.openxmlformats-officedocument.presentationml.notesSlide+xml"/>
  <Override PartName="/ppt/slides/slide47.xml" ContentType="application/vnd.openxmlformats-officedocument.presentationml.slide+xml"/>
  <Override PartName="/ppt/slides/slide30.xml" ContentType="application/vnd.openxmlformats-officedocument.presentationml.slide+xml"/>
  <Override PartName="/ppt/slides/slide23.xml" ContentType="application/vnd.openxmlformats-officedocument.presentationml.slide+xml"/>
  <Override PartName="/ppt/slides/slide5.xml" ContentType="application/vnd.openxmlformats-officedocument.presentationml.slide+xml"/>
  <Override PartName="/ppt/slides/slide45.xml" ContentType="application/vnd.openxmlformats-officedocument.presentationml.slide+xml"/>
  <Override PartName="/ppt/presentation.xml" ContentType="application/vnd.openxmlformats-officedocument.presentationml.presentation.main+xml"/>
  <Override PartName="/ppt/slides/slide43.xml" ContentType="application/vnd.openxmlformats-officedocument.presentationml.slide+xml"/>
  <Override PartName="/ppt/slides/slide35.xml" ContentType="application/vnd.openxmlformats-officedocument.presentationml.slide+xml"/>
  <Override PartName="/ppt/slides/slide42.xml" ContentType="application/vnd.openxmlformats-officedocument.presentationml.slide+xml"/>
  <Override PartName="/ppt/slides/slide3.xml" ContentType="application/vnd.openxmlformats-officedocument.presentationml.slide+xml"/>
</Types>
</file>

<file path=_rels/.rels><?xml version="1.0" encoding="UTF-8" standalone="yes"?><Relationships xmlns="http://schemas.openxmlformats.org/package/2006/relationships"><Relationship Id="rId2" Type="http://schemas.openxmlformats.org/officeDocument/2006/relationships/extended-properties" Target="docProps/app.xml" /><Relationship Id="rId0" Type="http://schemas.openxmlformats.org/officeDocument/2006/relationships/officeDocument" Target="ppt/presentation.xml" /><Relationship Id="rId1" Type="http://schemas.openxmlformats.org/package/2006/relationships/metadata/core-properties" Target="docProps/core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firstSlideNum="1">
  <p:sldMasterIdLst>
    <p:sldMasterId id="2147483648" r:id="rId0"/>
    <p:sldMasterId id="2147483652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9144000" cy="6858000" type="screen4x3"/>
  <p:notesSz cx="6858000" cy="9144000"/>
  <p:defaultTextStyle>
    <a:lvl1pPr marL="0" indent="0" algn="l" defTabSz="914400" rtl="false" fontAlgn="base" hangingPunct="true">
      <a:lnSpc>
        <a:spcPct val="100000"/>
      </a:lnSpc>
      <a:spcBef>
        <a:spcPts val="0"/>
      </a:spcBef>
      <a:spcAft>
        <a:spcPts val="0"/>
      </a:spcAft>
      <a:buNone/>
      <a:defRPr lang="en-US" sz="2000" b="true" i="false">
        <a:solidFill>
          <a:schemeClr val="dk1"/>
        </a:solidFill>
        <a:latin typeface="Comic Sans MS"/>
        <a:ea typeface="SimSun"/>
      </a:defRPr>
    </a:lvl1pPr>
    <a:lvl2pPr marL="457200" indent="457200" algn="l" defTabSz="914400" rtl="false" fontAlgn="base" hangingPunct="true">
      <a:lnSpc>
        <a:spcPct val="100000"/>
      </a:lnSpc>
      <a:spcBef>
        <a:spcPts val="0"/>
      </a:spcBef>
      <a:spcAft>
        <a:spcPts val="0"/>
      </a:spcAft>
      <a:buNone/>
      <a:defRPr lang="en-US" sz="2000" b="true" i="false">
        <a:solidFill>
          <a:schemeClr val="dk1"/>
        </a:solidFill>
        <a:latin typeface="Comic Sans MS"/>
        <a:ea typeface="SimSun"/>
      </a:defRPr>
    </a:lvl2pPr>
    <a:lvl3pPr marL="914400" indent="914400" algn="l" defTabSz="914400" rtl="false" fontAlgn="base" hangingPunct="true">
      <a:lnSpc>
        <a:spcPct val="100000"/>
      </a:lnSpc>
      <a:spcBef>
        <a:spcPts val="0"/>
      </a:spcBef>
      <a:spcAft>
        <a:spcPts val="0"/>
      </a:spcAft>
      <a:buNone/>
      <a:defRPr lang="en-US" sz="2000" b="true" i="false">
        <a:solidFill>
          <a:schemeClr val="dk1"/>
        </a:solidFill>
        <a:latin typeface="Comic Sans MS"/>
        <a:ea typeface="SimSun"/>
      </a:defRPr>
    </a:lvl3pPr>
    <a:lvl4pPr marL="1371600" indent="1371600" algn="l" defTabSz="914400" rtl="false" fontAlgn="base" hangingPunct="true">
      <a:lnSpc>
        <a:spcPct val="100000"/>
      </a:lnSpc>
      <a:spcBef>
        <a:spcPts val="0"/>
      </a:spcBef>
      <a:spcAft>
        <a:spcPts val="0"/>
      </a:spcAft>
      <a:buNone/>
      <a:defRPr lang="en-US" sz="2000" b="true" i="false">
        <a:solidFill>
          <a:schemeClr val="dk1"/>
        </a:solidFill>
        <a:latin typeface="Comic Sans MS"/>
        <a:ea typeface="SimSun"/>
      </a:defRPr>
    </a:lvl4pPr>
    <a:lvl5pPr marL="1828800" indent="1828800" algn="l" defTabSz="914400" rtl="false" fontAlgn="base" hangingPunct="true">
      <a:lnSpc>
        <a:spcPct val="100000"/>
      </a:lnSpc>
      <a:spcBef>
        <a:spcPts val="0"/>
      </a:spcBef>
      <a:spcAft>
        <a:spcPts val="0"/>
      </a:spcAft>
      <a:buNone/>
      <a:defRPr lang="en-US" sz="2000" b="true" i="false">
        <a:solidFill>
          <a:schemeClr val="dk1"/>
        </a:solidFill>
        <a:latin typeface="Comic Sans MS"/>
        <a:ea typeface="SimSun"/>
      </a:defRPr>
    </a:lvl5pPr>
    <a:lvl6pPr>
      <a:defRPr lang="en-US" sz="1800"/>
    </a:lvl6pPr>
    <a:lvl7pPr>
      <a:defRPr lang="en-US" sz="1800"/>
    </a:lvl7pPr>
    <a:lvl8pPr>
      <a:defRPr lang="en-US" sz="1800"/>
    </a:lvl8pPr>
    <a:lvl9pPr>
      <a:defRPr lang="en-US" sz="1800"/>
    </a:lvl9pPr>
  </p:defaultTextStyle>
</p:presentation>
</file>

<file path=ppt/presProps.xml><?xml version="1.0" encoding="utf-8"?>
<p:presentationPr xmlns:p="http://schemas.openxmlformats.org/presentationml/2006/main">
  <p:extLst>
    <p:ext uri="{E76CE94A-603C-4142-B9EB-6D1370010A27}"/>
    <p:ext uri="{D31A062A-798A-4329-ABDD-BBA856620510}"/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>
  <p:normalViewPr>
    <p:restoredLeft sz="15620"/>
    <p:restoredTop sz="94660"/>
  </p:normalViewPr>
  <p:slideViewPr>
    <p:cSldViewPr>
      <p:cViewPr varScale="true">
        <p:scale>
          <a:sx n="104" d="100"/>
          <a:sy n="104" d="100"/>
        </p:scale>
        <p:origin x="-123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8" Type="http://schemas.openxmlformats.org/officeDocument/2006/relationships/slide" Target="slides/slide7.xml" /><Relationship Id="rId60" Type="http://schemas.openxmlformats.org/officeDocument/2006/relationships/viewProps" Target="viewProps.xml" /><Relationship Id="rId6" Type="http://schemas.openxmlformats.org/officeDocument/2006/relationships/slide" Target="slides/slide5.xml" /><Relationship Id="rId59" Type="http://schemas.openxmlformats.org/officeDocument/2006/relationships/tableStyles" Target="tableStyles.xml" /><Relationship Id="rId57" Type="http://schemas.openxmlformats.org/officeDocument/2006/relationships/notesMaster" Target="notesMasters/notesMaster1.xml" /><Relationship Id="rId52" Type="http://schemas.openxmlformats.org/officeDocument/2006/relationships/slide" Target="slides/slide51.xml" /><Relationship Id="rId51" Type="http://schemas.openxmlformats.org/officeDocument/2006/relationships/slide" Target="slides/slide50.xml" /><Relationship Id="rId5" Type="http://schemas.openxmlformats.org/officeDocument/2006/relationships/slide" Target="slides/slide4.xml" /><Relationship Id="rId49" Type="http://schemas.openxmlformats.org/officeDocument/2006/relationships/slide" Target="slides/slide48.xml" /><Relationship Id="rId48" Type="http://schemas.openxmlformats.org/officeDocument/2006/relationships/slide" Target="slides/slide47.xml" /><Relationship Id="rId46" Type="http://schemas.openxmlformats.org/officeDocument/2006/relationships/slide" Target="slides/slide45.xml" /><Relationship Id="rId45" Type="http://schemas.openxmlformats.org/officeDocument/2006/relationships/slide" Target="slides/slide44.xml" /><Relationship Id="rId44" Type="http://schemas.openxmlformats.org/officeDocument/2006/relationships/slide" Target="slides/slide43.xml" /><Relationship Id="rId43" Type="http://schemas.openxmlformats.org/officeDocument/2006/relationships/slide" Target="slides/slide42.xml" /><Relationship Id="rId42" Type="http://schemas.openxmlformats.org/officeDocument/2006/relationships/slide" Target="slides/slide41.xml" /><Relationship Id="rId47" Type="http://schemas.openxmlformats.org/officeDocument/2006/relationships/slide" Target="slides/slide46.xml" /><Relationship Id="rId41" Type="http://schemas.openxmlformats.org/officeDocument/2006/relationships/slide" Target="slides/slide40.xml" /><Relationship Id="rId22" Type="http://schemas.openxmlformats.org/officeDocument/2006/relationships/slide" Target="slides/slide21.xml" /><Relationship Id="rId7" Type="http://schemas.openxmlformats.org/officeDocument/2006/relationships/slide" Target="slides/slide6.xml" /><Relationship Id="rId55" Type="http://schemas.openxmlformats.org/officeDocument/2006/relationships/slide" Target="slides/slide54.xml" /><Relationship Id="rId2" Type="http://schemas.openxmlformats.org/officeDocument/2006/relationships/slide" Target="slides/slide1.xml" /><Relationship Id="rId24" Type="http://schemas.openxmlformats.org/officeDocument/2006/relationships/slide" Target="slides/slide23.xml" /><Relationship Id="rId56" Type="http://schemas.openxmlformats.org/officeDocument/2006/relationships/slide" Target="slides/slide55.xml" /><Relationship Id="rId17" Type="http://schemas.openxmlformats.org/officeDocument/2006/relationships/slide" Target="slides/slide16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9" Type="http://schemas.openxmlformats.org/officeDocument/2006/relationships/slide" Target="slides/slide8.xml" /><Relationship Id="rId35" Type="http://schemas.openxmlformats.org/officeDocument/2006/relationships/slide" Target="slides/slide34.xml" /><Relationship Id="rId4" Type="http://schemas.openxmlformats.org/officeDocument/2006/relationships/slide" Target="slides/slide3.xml" /><Relationship Id="rId10" Type="http://schemas.openxmlformats.org/officeDocument/2006/relationships/slide" Target="slides/slide9.xml" /><Relationship Id="rId14" Type="http://schemas.openxmlformats.org/officeDocument/2006/relationships/slide" Target="slides/slide13.xml" /><Relationship Id="rId1" Type="http://schemas.openxmlformats.org/officeDocument/2006/relationships/slideMaster" Target="slideMasters/slideMaster2.xml" /><Relationship Id="rId38" Type="http://schemas.openxmlformats.org/officeDocument/2006/relationships/slide" Target="slides/slide37.xml" /><Relationship Id="rId12" Type="http://schemas.openxmlformats.org/officeDocument/2006/relationships/slide" Target="slides/slide11.xml" /><Relationship Id="rId34" Type="http://schemas.openxmlformats.org/officeDocument/2006/relationships/slide" Target="slides/slide33.xml" /><Relationship Id="rId21" Type="http://schemas.openxmlformats.org/officeDocument/2006/relationships/slide" Target="slides/slide20.xml" /><Relationship Id="rId13" Type="http://schemas.openxmlformats.org/officeDocument/2006/relationships/slide" Target="slides/slide12.xml" /><Relationship Id="rId0" Type="http://schemas.openxmlformats.org/officeDocument/2006/relationships/slideMaster" Target="slideMasters/slideMaster1.xml" /><Relationship Id="rId19" Type="http://schemas.openxmlformats.org/officeDocument/2006/relationships/slide" Target="slides/slide18.xml" /><Relationship Id="rId15" Type="http://schemas.openxmlformats.org/officeDocument/2006/relationships/slide" Target="slides/slide14.xml" /><Relationship Id="rId11" Type="http://schemas.openxmlformats.org/officeDocument/2006/relationships/slide" Target="slides/slide10.xml" /><Relationship Id="rId58" Type="http://schemas.openxmlformats.org/officeDocument/2006/relationships/presProps" Target="presProps.xml" /><Relationship Id="rId53" Type="http://schemas.openxmlformats.org/officeDocument/2006/relationships/slide" Target="slides/slide52.xml" /><Relationship Id="rId18" Type="http://schemas.openxmlformats.org/officeDocument/2006/relationships/slide" Target="slides/slide17.xml" /><Relationship Id="rId23" Type="http://schemas.openxmlformats.org/officeDocument/2006/relationships/slide" Target="slides/slide22.xml" /><Relationship Id="rId50" Type="http://schemas.openxmlformats.org/officeDocument/2006/relationships/slide" Target="slides/slide49.xml" /><Relationship Id="rId36" Type="http://schemas.openxmlformats.org/officeDocument/2006/relationships/slide" Target="slides/slide35.xml" /><Relationship Id="rId26" Type="http://schemas.openxmlformats.org/officeDocument/2006/relationships/slide" Target="slides/slide25.xml" /><Relationship Id="rId40" Type="http://schemas.openxmlformats.org/officeDocument/2006/relationships/slide" Target="slides/slide39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" Type="http://schemas.openxmlformats.org/officeDocument/2006/relationships/slide" Target="slides/slide2.xml" /><Relationship Id="rId30" Type="http://schemas.openxmlformats.org/officeDocument/2006/relationships/slide" Target="slides/slide29.xml" /><Relationship Id="rId37" Type="http://schemas.openxmlformats.org/officeDocument/2006/relationships/slide" Target="slides/slide36.xml" /><Relationship Id="rId27" Type="http://schemas.openxmlformats.org/officeDocument/2006/relationships/slide" Target="slides/slide26.xml" /><Relationship Id="rId31" Type="http://schemas.openxmlformats.org/officeDocument/2006/relationships/slide" Target="slides/slide30.xml" /><Relationship Id="rId39" Type="http://schemas.openxmlformats.org/officeDocument/2006/relationships/slide" Target="slides/slide38.xml" /><Relationship Id="rId54" Type="http://schemas.openxmlformats.org/officeDocument/2006/relationships/slide" Target="slides/slide53.xml" /><Relationship Id="rId32" Type="http://schemas.openxmlformats.org/officeDocument/2006/relationships/slide" Target="slides/slide31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/Relationships>
</file>

<file path=ppt/notesMasters/_rels/notesMaster1.xml.rels><?xml version="1.0" encoding="UTF-8" standalone="yes"?><Relationships xmlns="http://schemas.openxmlformats.org/package/2006/relationships"><Relationship Id="rId0" Type="http://schemas.openxmlformats.org/officeDocument/2006/relationships/theme" Target="../theme/theme3.xml" /></Relationships>
</file>

<file path=ppt/notesMasters/notesMaster1.xml><?xml version="1.0" encoding="utf-8"?>
<p:notesMaster xmlns:a="http://schemas.openxmlformats.org/drawingml/2006/main" xmlns:p="http://schemas.openxmlformats.org/presentationml/2006/main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true" noChangeShapeType="true"/>
          </p:cNvSpPr>
          <p:nvPr>
            <p:ph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/>
            <a:endParaRPr sz="1400" dirty="false"/>
          </a:p>
        </p:txBody>
      </p:sp>
      <p:sp>
        <p:nvSpPr>
          <p:cNvPr id="3" name="Rectangle 3"/>
          <p:cNvSpPr>
            <a:spLocks noGrp="true" noChangeShapeType="true"/>
          </p:cNvSpPr>
          <p:nvPr>
            <p:ph type="dt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/>
            <a:endParaRPr sz="1400" dirty="false"/>
          </a:p>
        </p:txBody>
      </p:sp>
      <p:sp>
        <p:nvSpPr>
          <p:cNvPr id="4" name="Rectangle 4"/>
          <p:cNvSpPr>
            <a:spLocks noGrp="true" noChangeShapeType="true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4">
            <a:solidFill>
              <a:srgbClr val="000000"/>
            </a:solidFill>
            <a:miter/>
            <a:headEnd/>
            <a:tailEnd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5" name="Rectangle 5"/>
          <p:cNvSpPr>
            <a:spLocks noGrp="true" noChangeShapeType="true"/>
          </p:cNvSpPr>
          <p:nvPr>
            <p:ph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0" indent="0" algn="l" defTabSz="914400" rtl="false" fontAlgn="base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SimSun"/>
              </a:defRPr>
            </a:lvl1pPr>
            <a:lvl2pPr marL="457200" indent="457200" algn="l" defTabSz="914400" rtl="false" fontAlgn="base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SimSun"/>
              </a:defRPr>
            </a:lvl2pPr>
            <a:lvl3pPr marL="914400" indent="914400" algn="l" defTabSz="914400" rtl="false" fontAlgn="base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SimSun"/>
              </a:defRPr>
            </a:lvl3pPr>
            <a:lvl4pPr marL="1371600" indent="1371600" algn="l" defTabSz="914400" rtl="false" fontAlgn="base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SimSun"/>
              </a:defRPr>
            </a:lvl4pPr>
            <a:lvl5pPr marL="1828800" indent="1828800" algn="l" defTabSz="914400" rtl="false" fontAlgn="base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SimSun"/>
              </a:defRPr>
            </a:lvl5pPr>
          </a:lstStyle>
          <a:p>
            <a:pPr marL="0" lvl="0" indent="0" defTabSz="914400">
              <a:spcBef>
                <a:spcPct val="30000"/>
              </a:spcBef>
              <a:buNone/>
            </a:pPr>
            <a:r>
              <a:rPr lang="en-US"/>
              <a:t>Click to edit Master text styles</a:t>
            </a:r>
            <a:endParaRPr/>
          </a:p>
          <a:p>
            <a:pPr marL="457200" lvl="1" indent="0" defTabSz="914400">
              <a:spcBef>
                <a:spcPct val="30000"/>
              </a:spcBef>
              <a:buNone/>
            </a:pPr>
            <a:r>
              <a:rPr lang="en-US"/>
              <a:t>Second level</a:t>
            </a:r>
            <a:endParaRPr/>
          </a:p>
          <a:p>
            <a:pPr marL="914400" lvl="2" indent="0" defTabSz="914400">
              <a:spcBef>
                <a:spcPct val="30000"/>
              </a:spcBef>
              <a:buNone/>
            </a:pPr>
            <a:r>
              <a:rPr lang="en-US"/>
              <a:t>Third level</a:t>
            </a:r>
            <a:endParaRPr/>
          </a:p>
          <a:p>
            <a:pPr marL="1371600" lvl="3" indent="0" defTabSz="914400">
              <a:spcBef>
                <a:spcPct val="30000"/>
              </a:spcBef>
              <a:buNone/>
            </a:pPr>
            <a:r>
              <a:rPr lang="en-US"/>
              <a:t>Fourth level</a:t>
            </a:r>
            <a:endParaRPr/>
          </a:p>
          <a:p>
            <a:pPr marL="1828800" lvl="4" indent="0" defTabSz="914400">
              <a:spcBef>
                <a:spcPct val="30000"/>
              </a:spcBef>
              <a:buNone/>
            </a:pPr>
            <a:r>
              <a:rPr lang="en-US"/>
              <a:t>Fifth level</a:t>
            </a:r>
            <a:endParaRPr/>
          </a:p>
        </p:txBody>
      </p:sp>
      <p:sp>
        <p:nvSpPr>
          <p:cNvPr id="6" name="Rectangle 6"/>
          <p:cNvSpPr>
            <a:spLocks noGrp="true" noChangeShapeType="true"/>
          </p:cNvSpPr>
          <p:nvPr>
            <p:ph type="ft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</p:spPr>
        <p:txBody>
          <a:bodyPr lIns="91440" tIns="45720" rIns="91440" bIns="45720" anchor="b"/>
          <a:lstStyle/>
          <a:p>
            <a:pPr/>
            <a:endParaRPr sz="1400" dirty="false"/>
          </a:p>
        </p:txBody>
      </p:sp>
      <p:sp>
        <p:nvSpPr>
          <p:cNvPr id="7" name="Rectangle 7"/>
          <p:cNvSpPr>
            <a:spLocks noGrp="true" noChangeShapeType="true"/>
          </p:cNvSpPr>
          <p:nvPr>
            <p:ph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</p:spPr>
        <p:txBody>
          <a:bodyPr lIns="91440" tIns="45720" rIns="91440" bIns="45720" anchor="b"/>
          <a:lstStyle>
            <a:lvl1pPr marL="0" indent="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1pPr>
            <a:lvl2pPr marL="457200" indent="4572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2pPr>
            <a:lvl3pPr marL="914400" indent="9144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3pPr>
            <a:lvl4pPr marL="1371600" indent="13716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4pPr>
            <a:lvl5pPr marL="1828800" indent="18288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200" b="false" i="false" u="none">
                <a:latin typeface="Times New Roman" pitchFamily="18"/>
              </a:rPr>
              <a:t>*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.xml" /></Relationships>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21.xml" /></Relationships>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2.xml" /></Relationships>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35.xml" /></Relationships>
</file>

<file path=ppt/notesSlides/notesSlide1.xml><?xml version="1.0" encoding="utf-8"?>
<p:notes xmlns:a="http://schemas.openxmlformats.org/drawingml/2006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 txBox="true">
            <a:spLocks noGrp="true" noChangeShapeType="true"/>
          </p:cNvSpPr>
          <p:nvPr>
            <p:ph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</p:spPr>
        <p:txBody>
          <a:bodyPr lIns="91440" tIns="45720" rIns="91440" bIns="45720" anchor="b"/>
          <a:lstStyle/>
          <a:p>
            <a:pPr lvl="0" algn="r"/>
            <a:fld id="{D038279B-FC19-497E-A7D1-5ADD9CAF016F}" type="slidenum">
              <a:rPr lang="zh-CN" sz="1200" b="false" i="false" u="none">
                <a:latin typeface="Times New Roman" pitchFamily="18"/>
                <a:ea typeface="SimSun" pitchFamily="2" charset="-122"/>
              </a:rPr>
              <a:t>*</a:t>
            </a:fld>
            <a:endParaRPr/>
          </a:p>
        </p:txBody>
      </p:sp>
      <p:sp>
        <p:nvSpPr>
          <p:cNvPr id="3" name="Rectangle 2"/>
          <p:cNvSpPr>
            <a:spLocks noGrp="true" noChangeShapeType="true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/>
            <a:endParaRPr sz="1400" dirty="false"/>
          </a:p>
        </p:txBody>
      </p:sp>
      <p:sp>
        <p:nvSpPr>
          <p:cNvPr id="4" name="Rectangle 3"/>
          <p:cNvSpPr>
            <a:spLocks noGrp="true" noChangeShapeType="true"/>
          </p:cNvSpPr>
          <p:nvPr>
            <p:ph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/>
            <a:endParaRPr sz="1400" dirty="false"/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>
  <p:cSld>
    <p:spTree>
      <p:nvGrpSpPr>
        <p:cNvPr id="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 txBox="true">
            <a:spLocks noGrp="true" noChangeShapeType="true"/>
          </p:cNvSpPr>
          <p:nvPr>
            <p:ph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</p:spPr>
        <p:txBody>
          <a:bodyPr lIns="91440" tIns="45720" rIns="91440" bIns="45720" anchor="b"/>
          <a:lstStyle/>
          <a:p>
            <a:pPr lvl="0" algn="r"/>
            <a:fld id="{D038279B-FC19-497E-A7D1-5ADD9CAF016F}" type="slidenum">
              <a:rPr lang="zh-CN" sz="1200" b="false" i="false" u="none">
                <a:latin typeface="Times New Roman" pitchFamily="18"/>
              </a:rPr>
              <a:t>*</a:t>
            </a:fld>
            <a:endParaRPr/>
          </a:p>
        </p:txBody>
      </p:sp>
      <p:sp>
        <p:nvSpPr>
          <p:cNvPr id="7" name="Rectangle 2"/>
          <p:cNvSpPr>
            <a:spLocks noGrp="true" noChangeShapeType="true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/>
            <a:endParaRPr sz="1400" dirty="false"/>
          </a:p>
        </p:txBody>
      </p:sp>
      <p:sp>
        <p:nvSpPr>
          <p:cNvPr id="8" name="Rectangle 3"/>
          <p:cNvSpPr>
            <a:spLocks noGrp="true" noChangeShapeType="true"/>
          </p:cNvSpPr>
          <p:nvPr>
            <p:ph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/>
            <a:endParaRPr sz="1400" dirty="false"/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>
  <p:cSld>
    <p:spTree>
      <p:nvGrpSpPr>
        <p:cNvPr id="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/>
          <p:cNvSpPr txBox="true">
            <a:spLocks noGrp="true" noChangeShapeType="true"/>
          </p:cNvSpPr>
          <p:nvPr>
            <p:ph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</p:spPr>
        <p:txBody>
          <a:bodyPr lIns="91440" tIns="45720" rIns="91440" bIns="45720" anchor="b"/>
          <a:lstStyle/>
          <a:p>
            <a:pPr lvl="0" algn="r"/>
            <a:fld id="{D038279B-FC19-497E-A7D1-5ADD9CAF016F}" type="slidenum">
              <a:rPr lang="zh-CN" sz="1200" b="false" i="false" u="none">
                <a:latin typeface="Times New Roman" pitchFamily="18"/>
              </a:rPr>
              <a:t>*</a:t>
            </a:fld>
            <a:endParaRPr/>
          </a:p>
        </p:txBody>
      </p:sp>
      <p:sp>
        <p:nvSpPr>
          <p:cNvPr id="11" name="Rectangle 2"/>
          <p:cNvSpPr>
            <a:spLocks noGrp="true" noChangeShapeType="true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/>
            <a:endParaRPr sz="1400" dirty="false"/>
          </a:p>
        </p:txBody>
      </p:sp>
      <p:sp>
        <p:nvSpPr>
          <p:cNvPr id="12" name="Rectangle 3"/>
          <p:cNvSpPr>
            <a:spLocks noGrp="true" noChangeShapeType="true"/>
          </p:cNvSpPr>
          <p:nvPr>
            <p:ph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/>
            <a:endParaRPr sz="1400" dirty="false"/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>
  <p:cSld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"/>
          <p:cNvSpPr/>
          <p:nvPr>
            <p:ph type="body"/>
          </p:nvPr>
        </p:nvSpPr>
        <p:spPr>
          <a:xfrm>
            <a:off x="0" y="0"/>
            <a:ext cx="177800" cy="444500"/>
          </a:xfrm>
          <a:prstGeom prst="rect">
            <a:avLst/>
          </a:prstGeom>
        </p:spPr>
        <p:txBody>
          <a:bodyPr/>
          <a:p>
            <a:pPr/>
            <a:r>
              <a:rPr lang="en-US"/>
              <a:t>inode</a:t>
            </a:r>
            <a:r>
              <a:rPr lang="zh-CN"/>
              <a:t>中有更加完整的</a:t>
            </a:r>
            <a:r>
              <a:rPr lang="en-US"/>
              <a:t>data blocks</a:t>
            </a:r>
            <a:r>
              <a:rPr lang="zh-CN"/>
              <a:t>之间的关系，更加可信。</a:t>
            </a:r>
            <a:r>
              <a:rPr lang="en-US"/>
              <a:t>bitmap</a:t>
            </a:r>
            <a:r>
              <a:rPr lang="zh-CN"/>
              <a:t>相当于对</a:t>
            </a:r>
            <a:r>
              <a:rPr lang="en-US"/>
              <a:t>inode</a:t>
            </a:r>
            <a:r>
              <a:rPr lang="zh-CN"/>
              <a:t>中</a:t>
            </a:r>
            <a:r>
              <a:rPr lang="en-US"/>
              <a:t>block</a:t>
            </a:r>
            <a:r>
              <a:rPr lang="zh-CN"/>
              <a:t>信息的</a:t>
            </a:r>
            <a:r>
              <a:rPr lang="en-US"/>
              <a:t>summary</a:t>
            </a:r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2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3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4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2.xml" /></Relationships>
</file>

<file path=ppt/slideLayouts/_rels/slideLayout5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2.xml" /></Relationships>
</file>

<file path=ppt/slideLayouts/_rels/slideLayout6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2.xml" /></Relationships>
</file>

<file path=ppt/slideLayouts/slideLayout1.xml><?xml version="1.0" encoding="utf-8"?>
<p:sldLayout xmlns:a="http://schemas.openxmlformats.org/drawingml/2006/main" xmlns:p="http://schemas.openxmlformats.org/presentationml/2006/main" type="title">
  <p:cSld name="Title and Obje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26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  <a:noFill/>
        </p:spPr>
        <p:txBody>
          <a:bodyPr lIns="91440" tIns="45720" rIns="91440" bIns="45720" anchor="ctr" anchorCtr="false"/>
          <a:lstStyle/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Shape 1027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>
                <a:solidFill>
                  <a:schemeClr val="dk1"/>
                </a:solidFill>
                <a:latin typeface="Comic Sans MS"/>
                <a:ea typeface="SimSun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>
                <a:solidFill>
                  <a:schemeClr val="dk1"/>
                </a:solidFill>
                <a:latin typeface="Comic Sans MS"/>
                <a:ea typeface="SimSun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5pPr>
          </a:lstStyle>
          <a:p>
            <a:pPr marL="342900" lvl="0" indent="-342900">
              <a:spcBef>
                <a:spcPct val="20000"/>
              </a:spcBef>
              <a:buChar char="•"/>
            </a:pPr>
            <a:r>
              <a:rPr lang="en-US"/>
              <a:t>Click to edit Master text styles</a:t>
            </a:r>
            <a:endParaRPr/>
          </a:p>
          <a:p>
            <a:pPr marL="742950" lvl="1" indent="-285750">
              <a:spcBef>
                <a:spcPct val="20000"/>
              </a:spcBef>
              <a:buChar char="–"/>
            </a:pPr>
            <a:r>
              <a:rPr lang="en-US"/>
              <a:t>Second level</a:t>
            </a:r>
            <a:endParaRPr/>
          </a:p>
          <a:p>
            <a:pPr marL="1143000" lvl="2" indent="-228600">
              <a:spcBef>
                <a:spcPct val="20000"/>
              </a:spcBef>
              <a:buChar char="•"/>
            </a:pPr>
            <a:r>
              <a:rPr lang="en-US"/>
              <a:t>Third level</a:t>
            </a:r>
            <a:endParaRPr/>
          </a:p>
          <a:p>
            <a:pPr marL="1600200" lvl="3" indent="-228600">
              <a:spcBef>
                <a:spcPct val="20000"/>
              </a:spcBef>
              <a:buChar char="–"/>
            </a:pPr>
            <a:r>
              <a:rPr lang="en-US"/>
              <a:t>Fourth level</a:t>
            </a:r>
            <a:endParaRPr/>
          </a:p>
          <a:p>
            <a:pPr marL="2057400" lvl="4" indent="-228600">
              <a:spcBef>
                <a:spcPct val="20000"/>
              </a:spcBef>
              <a:buChar char="»"/>
            </a:pPr>
            <a:r>
              <a:rPr lang="en-US"/>
              <a:t>Fifth level</a:t>
            </a:r>
            <a:endParaRPr/>
          </a:p>
        </p:txBody>
      </p:sp>
      <p:sp>
        <p:nvSpPr>
          <p:cNvPr id="4" name="Shape 1028"/>
          <p:cNvSpPr>
            <a:spLocks noGrp="true" noChangeShapeType="true"/>
          </p:cNvSpPr>
          <p:nvPr>
            <p:ph type="dt"/>
          </p:nvPr>
        </p:nvSpPr>
        <p:spPr>
          <a:xfrm>
            <a:off x="838200" y="6172200"/>
            <a:ext cx="1524000" cy="45720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0" indent="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1pPr>
            <a:lvl2pPr marL="457200" indent="4572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2pPr>
            <a:lvl3pPr marL="914400" indent="9144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3pPr>
            <a:lvl4pPr marL="1371600" indent="13716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4pPr>
            <a:lvl5pPr marL="1828800" indent="18288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fld id="{D7E01130-044F-4930-9A27-C729C70D8524}" type="datetime1">
              <a:rPr lang="zh-CN" sz="1400" b="false" i="false" u="none">
                <a:latin typeface="Times New Roman" pitchFamily="18"/>
              </a:rPr>
              <a:t>11.11.2015</a:t>
            </a:fld>
            <a:endParaRPr/>
          </a:p>
        </p:txBody>
      </p:sp>
      <p:sp>
        <p:nvSpPr>
          <p:cNvPr id="5" name="Shape 1029"/>
          <p:cNvSpPr>
            <a:spLocks noGrp="true" noChangeShapeType="true"/>
          </p:cNvSpPr>
          <p:nvPr>
            <p:ph type="ftr"/>
          </p:nvPr>
        </p:nvSpPr>
        <p:spPr>
          <a:xfrm>
            <a:off x="2590800" y="6172200"/>
            <a:ext cx="4114800" cy="45720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0" indent="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1pPr>
            <a:lvl2pPr marL="457200" indent="4572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2pPr>
            <a:lvl3pPr marL="914400" indent="9144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3pPr>
            <a:lvl4pPr marL="1371600" indent="13716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4pPr>
            <a:lvl5pPr marL="1828800" indent="18288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zh-CN" sz="1400" b="false" i="false" u="none">
                <a:latin typeface="Times New Roman" pitchFamily="18"/>
              </a:rPr>
              <a:t>Compilers Autumn 2002</a:t>
            </a:r>
            <a:endParaRPr/>
          </a:p>
        </p:txBody>
      </p:sp>
      <p:sp>
        <p:nvSpPr>
          <p:cNvPr id="6" name="Shape 1030"/>
          <p:cNvSpPr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0" indent="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1pPr>
            <a:lvl2pPr marL="457200" indent="4572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2pPr>
            <a:lvl3pPr marL="914400" indent="9144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3pPr>
            <a:lvl4pPr marL="1371600" indent="13716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4pPr>
            <a:lvl5pPr marL="1828800" indent="18288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</a:rPr>
              <a:t>&lt;#&gt;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p="http://schemas.openxmlformats.org/presentationml/2006/main" showMasterSp="false" type="title">
  <p:cSld name="2_icfp99">
    <p:spTree>
      <p:nvGrpSpPr>
        <p:cNvPr id="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  <a:noFill/>
        </p:spPr>
        <p:txBody>
          <a:bodyPr lIns="91440" tIns="45720" rIns="91440" bIns="45720" anchor="ctr" anchorCtr="false"/>
          <a:lstStyle/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9" name="Rectangle 3"/>
          <p:cNvSpPr>
            <a:spLocks noGrp="true" noChangeShapeType="true"/>
          </p:cNvSpPr>
          <p:nvPr>
            <p:ph type="body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 marL="342900" lvl="0" indent="-342900">
              <a:spcBef>
                <a:spcPct val="20000"/>
              </a:spcBef>
              <a:buChar char="•"/>
            </a:pPr>
            <a:r>
              <a:rPr lang="en-US"/>
              <a:t>Click to edit Master text styles</a:t>
            </a:r>
            <a:endParaRPr/>
          </a:p>
          <a:p>
            <a:pPr marL="742950" lvl="1" indent="-285750">
              <a:spcBef>
                <a:spcPct val="20000"/>
              </a:spcBef>
              <a:buChar char="–"/>
            </a:pPr>
            <a:r>
              <a:rPr lang="en-US"/>
              <a:t>Second level</a:t>
            </a:r>
            <a:endParaRPr/>
          </a:p>
          <a:p>
            <a:pPr marL="1143000" lvl="2" indent="-228600">
              <a:spcBef>
                <a:spcPct val="20000"/>
              </a:spcBef>
              <a:buChar char="•"/>
            </a:pPr>
            <a:r>
              <a:rPr lang="en-US"/>
              <a:t>Third level</a:t>
            </a:r>
            <a:endParaRPr/>
          </a:p>
          <a:p>
            <a:pPr marL="1600200" lvl="3" indent="-228600">
              <a:spcBef>
                <a:spcPct val="20000"/>
              </a:spcBef>
              <a:buChar char="–"/>
            </a:pPr>
            <a:r>
              <a:rPr lang="en-US"/>
              <a:t>Fourth level</a:t>
            </a:r>
            <a:endParaRPr/>
          </a:p>
          <a:p>
            <a:pPr marL="2057400" lvl="4" indent="-228600">
              <a:spcBef>
                <a:spcPct val="20000"/>
              </a:spcBef>
              <a:buChar char="»"/>
            </a:pPr>
            <a:r>
              <a:rPr lang="en-US"/>
              <a:t>Fifth level</a:t>
            </a:r>
            <a:endParaRPr/>
          </a:p>
        </p:txBody>
      </p:sp>
      <p:sp>
        <p:nvSpPr>
          <p:cNvPr id="10" name="Rectangle 1028"/>
          <p:cNvSpPr>
            <a:spLocks noGrp="true" noChangeShapeType="true"/>
          </p:cNvSpPr>
          <p:nvPr>
            <p:ph type="dt"/>
          </p:nvPr>
        </p:nvSpPr>
        <p:spPr>
          <a:xfrm>
            <a:off x="533400" y="6248400"/>
            <a:ext cx="1905000" cy="4572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 marL="0" lvl="0" indent="0">
              <a:spcBef>
                <a:spcPts val="0"/>
              </a:spcBef>
              <a:buNone/>
            </a:pPr>
            <a:fld id="{D7E01130-044F-4930-9A27-C729C70D8524}" type="datetime1">
              <a:rPr lang="zh-CN" sz="1400" b="false" i="false" u="none">
                <a:latin typeface="Times New Roman" pitchFamily="18"/>
              </a:rPr>
              <a:t>*</a:t>
            </a:fld>
            <a:endParaRPr/>
          </a:p>
        </p:txBody>
      </p:sp>
      <p:sp>
        <p:nvSpPr>
          <p:cNvPr id="11" name="Rectangle 1029"/>
          <p:cNvSpPr>
            <a:spLocks noGrp="true" noChangeShapeType="true"/>
          </p:cNvSpPr>
          <p:nvPr>
            <p:ph type="ftr"/>
          </p:nvPr>
        </p:nvSpPr>
        <p:spPr>
          <a:xfrm>
            <a:off x="2514600" y="6248400"/>
            <a:ext cx="4114800" cy="4572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zh-CN" sz="1400" b="false" i="false" u="none">
                <a:latin typeface="Times New Roman" pitchFamily="18"/>
              </a:rPr>
              <a:t>Compilers Autumn 2002</a:t>
            </a:r>
            <a:endParaRPr/>
          </a:p>
        </p:txBody>
      </p:sp>
      <p:sp>
        <p:nvSpPr>
          <p:cNvPr id="12" name="Rectangle 1030"/>
          <p:cNvSpPr>
            <a:spLocks noGrp="true" noChangeShapeType="true"/>
          </p:cNvSpPr>
          <p:nvPr>
            <p:ph type="sldNum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</a:rPr>
              <a:t>*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p="http://schemas.openxmlformats.org/presentationml/2006/main" type="blank">
  <p:cSld name="Blank Slide"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028"/>
          <p:cNvSpPr>
            <a:spLocks noGrp="true" noChangeShapeType="true"/>
          </p:cNvSpPr>
          <p:nvPr>
            <p:ph type="dt"/>
          </p:nvPr>
        </p:nvSpPr>
        <p:spPr>
          <a:xfrm>
            <a:off x="838200" y="6172200"/>
            <a:ext cx="1524000" cy="45720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0" indent="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1pPr>
            <a:lvl2pPr marL="457200" indent="4572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2pPr>
            <a:lvl3pPr marL="914400" indent="9144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3pPr>
            <a:lvl4pPr marL="1371600" indent="13716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4pPr>
            <a:lvl5pPr marL="1828800" indent="18288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fld id="{D7E01130-044F-4930-9A27-C729C70D8524}" type="datetime1">
              <a:rPr lang="zh-CN" sz="1400" b="false" i="false" u="none">
                <a:latin typeface="Times New Roman" pitchFamily="18"/>
              </a:rPr>
              <a:t>11.11.2015</a:t>
            </a:fld>
            <a:endParaRPr/>
          </a:p>
        </p:txBody>
      </p:sp>
      <p:sp>
        <p:nvSpPr>
          <p:cNvPr id="15" name="Shape 1030"/>
          <p:cNvSpPr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0" indent="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1pPr>
            <a:lvl2pPr marL="457200" indent="4572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2pPr>
            <a:lvl3pPr marL="914400" indent="9144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3pPr>
            <a:lvl4pPr marL="1371600" indent="13716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4pPr>
            <a:lvl5pPr marL="1828800" indent="18288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</a:rPr>
              <a:t>&lt;#&gt;</a:t>
            </a:fld>
            <a:endParaRPr/>
          </a:p>
        </p:txBody>
      </p:sp>
      <p:sp>
        <p:nvSpPr>
          <p:cNvPr id="16" name="Shape 1029"/>
          <p:cNvSpPr>
            <a:spLocks noGrp="true" noChangeShapeType="true"/>
          </p:cNvSpPr>
          <p:nvPr>
            <p:ph type="ftr"/>
          </p:nvPr>
        </p:nvSpPr>
        <p:spPr>
          <a:xfrm>
            <a:off x="2590800" y="6172200"/>
            <a:ext cx="4114800" cy="45720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0" indent="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1pPr>
            <a:lvl2pPr marL="457200" indent="4572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2pPr>
            <a:lvl3pPr marL="914400" indent="9144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3pPr>
            <a:lvl4pPr marL="1371600" indent="13716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4pPr>
            <a:lvl5pPr marL="1828800" indent="18288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zh-CN" sz="1400" b="false" i="false" u="none">
                <a:latin typeface="Times New Roman" pitchFamily="18"/>
              </a:rPr>
              <a:t>Compilers Autumn 2002</a:t>
            </a:r>
            <a:endParaRPr/>
          </a:p>
        </p:txBody>
      </p:sp>
      <p:sp>
        <p:nvSpPr>
          <p:cNvPr id="17" name="Shape 1026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  <a:noFill/>
        </p:spPr>
        <p:txBody>
          <a:bodyPr lIns="91440" tIns="45720" rIns="91440" bIns="45720" anchor="ctr" anchorCtr="false"/>
          <a:lstStyle/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18" name="Shape 1027"/>
          <p:cNvSpPr>
            <a:spLocks noGrp="true" noChangeShapeType="true"/>
          </p:cNvSpPr>
          <p:nvPr>
            <p:ph type="body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>
                <a:solidFill>
                  <a:schemeClr val="dk1"/>
                </a:solidFill>
                <a:latin typeface="Comic Sans MS"/>
                <a:ea typeface="SimSun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>
                <a:solidFill>
                  <a:schemeClr val="dk1"/>
                </a:solidFill>
                <a:latin typeface="Comic Sans MS"/>
                <a:ea typeface="SimSun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5pPr>
          </a:lstStyle>
          <a:p>
            <a:pPr marL="342900" lvl="0" indent="-342900">
              <a:spcBef>
                <a:spcPct val="20000"/>
              </a:spcBef>
              <a:buChar char="•"/>
            </a:pPr>
            <a:r>
              <a:rPr lang="en-US"/>
              <a:t>Click to edit Master text styles</a:t>
            </a:r>
            <a:endParaRPr/>
          </a:p>
          <a:p>
            <a:pPr marL="742950" lvl="1" indent="-285750">
              <a:spcBef>
                <a:spcPct val="20000"/>
              </a:spcBef>
              <a:buChar char="–"/>
            </a:pPr>
            <a:r>
              <a:rPr lang="en-US"/>
              <a:t>Second level</a:t>
            </a:r>
            <a:endParaRPr/>
          </a:p>
          <a:p>
            <a:pPr marL="1143000" lvl="2" indent="-228600">
              <a:spcBef>
                <a:spcPct val="20000"/>
              </a:spcBef>
              <a:buChar char="•"/>
            </a:pPr>
            <a:r>
              <a:rPr lang="en-US"/>
              <a:t>Third level</a:t>
            </a:r>
            <a:endParaRPr/>
          </a:p>
          <a:p>
            <a:pPr marL="1600200" lvl="3" indent="-228600">
              <a:spcBef>
                <a:spcPct val="20000"/>
              </a:spcBef>
              <a:buChar char="–"/>
            </a:pPr>
            <a:r>
              <a:rPr lang="en-US"/>
              <a:t>Fourth level</a:t>
            </a:r>
            <a:endParaRPr/>
          </a:p>
          <a:p>
            <a:pPr marL="2057400" lvl="4" indent="-228600">
              <a:spcBef>
                <a:spcPct val="20000"/>
              </a:spcBef>
              <a:buChar char="»"/>
            </a:pPr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p="http://schemas.openxmlformats.org/presentationml/2006/main" type="title">
  <p:cSld name="Title and Object Slide">
    <p:spTree>
      <p:nvGrpSpPr>
        <p:cNvPr id="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50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  <a:noFill/>
        </p:spPr>
        <p:txBody>
          <a:bodyPr lIns="91440" tIns="45720" rIns="91440" bIns="45720" anchor="ctr" anchorCtr="false"/>
          <a:lstStyle/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21" name="Shape 2051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>
                <a:solidFill>
                  <a:schemeClr val="dk1"/>
                </a:solidFill>
                <a:latin typeface="Comic Sans MS"/>
                <a:ea typeface="SimSun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>
                <a:solidFill>
                  <a:schemeClr val="dk1"/>
                </a:solidFill>
                <a:latin typeface="Comic Sans MS"/>
                <a:ea typeface="SimSun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5pPr>
          </a:lstStyle>
          <a:p>
            <a:pPr marL="342900" lvl="0" indent="-342900">
              <a:spcBef>
                <a:spcPct val="20000"/>
              </a:spcBef>
              <a:buChar char="•"/>
            </a:pPr>
            <a:r>
              <a:rPr lang="en-US"/>
              <a:t>Click to edit Master text styles</a:t>
            </a:r>
            <a:endParaRPr/>
          </a:p>
          <a:p>
            <a:pPr marL="742950" lvl="1" indent="-285750">
              <a:spcBef>
                <a:spcPct val="20000"/>
              </a:spcBef>
              <a:buChar char="–"/>
            </a:pPr>
            <a:r>
              <a:rPr lang="en-US"/>
              <a:t>Second level</a:t>
            </a:r>
            <a:endParaRPr/>
          </a:p>
          <a:p>
            <a:pPr marL="1143000" lvl="2" indent="-228600">
              <a:spcBef>
                <a:spcPct val="20000"/>
              </a:spcBef>
              <a:buChar char="•"/>
            </a:pPr>
            <a:r>
              <a:rPr lang="en-US"/>
              <a:t>Third level</a:t>
            </a:r>
            <a:endParaRPr/>
          </a:p>
          <a:p>
            <a:pPr marL="1600200" lvl="3" indent="-228600">
              <a:spcBef>
                <a:spcPct val="20000"/>
              </a:spcBef>
              <a:buChar char="–"/>
            </a:pPr>
            <a:r>
              <a:rPr lang="en-US"/>
              <a:t>Fourth level</a:t>
            </a:r>
            <a:endParaRPr/>
          </a:p>
          <a:p>
            <a:pPr marL="2057400" lvl="4" indent="-228600">
              <a:spcBef>
                <a:spcPct val="20000"/>
              </a:spcBef>
              <a:buChar char="»"/>
            </a:pPr>
            <a:r>
              <a:rPr lang="en-US"/>
              <a:t>Fifth level</a:t>
            </a:r>
            <a:endParaRPr/>
          </a:p>
        </p:txBody>
      </p:sp>
      <p:sp>
        <p:nvSpPr>
          <p:cNvPr id="22" name="Shape 2052"/>
          <p:cNvSpPr>
            <a:spLocks noGrp="true" noChangeShapeType="true"/>
          </p:cNvSpPr>
          <p:nvPr>
            <p:ph type="dt"/>
          </p:nvPr>
        </p:nvSpPr>
        <p:spPr>
          <a:xfrm>
            <a:off x="838200" y="6172200"/>
            <a:ext cx="1524000" cy="45720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0" indent="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1pPr>
            <a:lvl2pPr marL="457200" indent="4572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2pPr>
            <a:lvl3pPr marL="914400" indent="9144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3pPr>
            <a:lvl4pPr marL="1371600" indent="13716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4pPr>
            <a:lvl5pPr marL="1828800" indent="18288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fld id="{D7E01130-044F-4930-9A27-C729C70D8524}" type="datetime1">
              <a:rPr lang="zh-CN" sz="1400" b="false" i="false" u="none">
                <a:latin typeface="Times New Roman" pitchFamily="18"/>
                <a:ea typeface="SimSun" pitchFamily="2" charset="-122"/>
              </a:rPr>
              <a:t>11.11.2015</a:t>
            </a:fld>
            <a:endParaRPr/>
          </a:p>
        </p:txBody>
      </p:sp>
      <p:sp>
        <p:nvSpPr>
          <p:cNvPr id="23" name="Shape 2053"/>
          <p:cNvSpPr>
            <a:spLocks noGrp="true" noChangeShapeType="true"/>
          </p:cNvSpPr>
          <p:nvPr>
            <p:ph type="ftr"/>
          </p:nvPr>
        </p:nvSpPr>
        <p:spPr>
          <a:xfrm>
            <a:off x="2590800" y="6172200"/>
            <a:ext cx="4114800" cy="45720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0" indent="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1pPr>
            <a:lvl2pPr marL="457200" indent="4572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2pPr>
            <a:lvl3pPr marL="914400" indent="9144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3pPr>
            <a:lvl4pPr marL="1371600" indent="13716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4pPr>
            <a:lvl5pPr marL="1828800" indent="18288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zh-CN" sz="1400" b="false" i="false" u="none">
                <a:latin typeface="Times New Roman" pitchFamily="18"/>
                <a:ea typeface="SimSun" pitchFamily="2" charset="-122"/>
              </a:rPr>
              <a:t>Compilers Autumn 2002</a:t>
            </a:r>
            <a:endParaRPr/>
          </a:p>
        </p:txBody>
      </p:sp>
      <p:sp>
        <p:nvSpPr>
          <p:cNvPr id="24" name="Shape 2054"/>
          <p:cNvSpPr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0" indent="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1pPr>
            <a:lvl2pPr marL="457200" indent="4572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2pPr>
            <a:lvl3pPr marL="914400" indent="9144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3pPr>
            <a:lvl4pPr marL="1371600" indent="13716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4pPr>
            <a:lvl5pPr marL="1828800" indent="18288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  <a:ea typeface="SimSun" pitchFamily="2" charset="-122"/>
              </a:rPr>
              <a:t>&lt;#&gt;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p="http://schemas.openxmlformats.org/presentationml/2006/main" showMasterSp="false" type="title">
  <p:cSld name="3_icfp99"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  <a:noFill/>
        </p:spPr>
        <p:txBody>
          <a:bodyPr lIns="91440" tIns="45720" rIns="91440" bIns="45720" anchor="ctr" anchorCtr="false"/>
          <a:lstStyle/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27" name="Rectangle 3"/>
          <p:cNvSpPr>
            <a:spLocks noGrp="true" noChangeShapeType="true"/>
          </p:cNvSpPr>
          <p:nvPr>
            <p:ph type="body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 marL="342900" lvl="0" indent="-342900">
              <a:spcBef>
                <a:spcPct val="20000"/>
              </a:spcBef>
              <a:buChar char="•"/>
            </a:pPr>
            <a:r>
              <a:rPr lang="en-US"/>
              <a:t>Click to edit Master text styles</a:t>
            </a:r>
            <a:endParaRPr/>
          </a:p>
          <a:p>
            <a:pPr marL="742950" lvl="1" indent="-285750">
              <a:spcBef>
                <a:spcPct val="20000"/>
              </a:spcBef>
              <a:buChar char="–"/>
            </a:pPr>
            <a:r>
              <a:rPr lang="en-US"/>
              <a:t>Second level</a:t>
            </a:r>
            <a:endParaRPr/>
          </a:p>
          <a:p>
            <a:pPr marL="1143000" lvl="2" indent="-228600">
              <a:spcBef>
                <a:spcPct val="20000"/>
              </a:spcBef>
              <a:buChar char="•"/>
            </a:pPr>
            <a:r>
              <a:rPr lang="en-US"/>
              <a:t>Third level</a:t>
            </a:r>
            <a:endParaRPr/>
          </a:p>
          <a:p>
            <a:pPr marL="1600200" lvl="3" indent="-228600">
              <a:spcBef>
                <a:spcPct val="20000"/>
              </a:spcBef>
              <a:buChar char="–"/>
            </a:pPr>
            <a:r>
              <a:rPr lang="en-US"/>
              <a:t>Fourth level</a:t>
            </a:r>
            <a:endParaRPr/>
          </a:p>
          <a:p>
            <a:pPr marL="2057400" lvl="4" indent="-228600">
              <a:spcBef>
                <a:spcPct val="20000"/>
              </a:spcBef>
              <a:buChar char="»"/>
            </a:pPr>
            <a:r>
              <a:rPr lang="en-US"/>
              <a:t>Fifth level</a:t>
            </a:r>
            <a:endParaRPr/>
          </a:p>
        </p:txBody>
      </p:sp>
      <p:sp>
        <p:nvSpPr>
          <p:cNvPr id="28" name="Rectangle 1028"/>
          <p:cNvSpPr>
            <a:spLocks noGrp="true" noChangeShapeType="true"/>
          </p:cNvSpPr>
          <p:nvPr>
            <p:ph type="dt"/>
          </p:nvPr>
        </p:nvSpPr>
        <p:spPr>
          <a:xfrm>
            <a:off x="533400" y="6248400"/>
            <a:ext cx="1905000" cy="4572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 marL="0" lvl="0" indent="0">
              <a:spcBef>
                <a:spcPts val="0"/>
              </a:spcBef>
              <a:buNone/>
            </a:pPr>
            <a:fld id="{D7E01130-044F-4930-9A27-C729C70D8524}" type="datetime1">
              <a:rPr lang="zh-CN" sz="1400" b="false" i="false" u="none">
                <a:latin typeface="Times New Roman" pitchFamily="18"/>
                <a:ea typeface="SimSun" pitchFamily="2" charset="-122"/>
              </a:rPr>
              <a:t>*</a:t>
            </a:fld>
            <a:endParaRPr/>
          </a:p>
        </p:txBody>
      </p:sp>
      <p:sp>
        <p:nvSpPr>
          <p:cNvPr id="29" name="Rectangle 1029"/>
          <p:cNvSpPr>
            <a:spLocks noGrp="true" noChangeShapeType="true"/>
          </p:cNvSpPr>
          <p:nvPr>
            <p:ph type="ftr"/>
          </p:nvPr>
        </p:nvSpPr>
        <p:spPr>
          <a:xfrm>
            <a:off x="2514600" y="6248400"/>
            <a:ext cx="4114800" cy="4572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zh-CN" sz="1400" b="false" i="false" u="none">
                <a:latin typeface="Times New Roman" pitchFamily="18"/>
                <a:ea typeface="SimSun" pitchFamily="2" charset="-122"/>
              </a:rPr>
              <a:t>Compilers Autumn 2002</a:t>
            </a:r>
            <a:endParaRPr/>
          </a:p>
        </p:txBody>
      </p:sp>
      <p:sp>
        <p:nvSpPr>
          <p:cNvPr id="30" name="Rectangle 1030"/>
          <p:cNvSpPr>
            <a:spLocks noGrp="true" noChangeShapeType="true"/>
          </p:cNvSpPr>
          <p:nvPr>
            <p:ph type="sldNum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  <a:ea typeface="SimSun" pitchFamily="2" charset="-122"/>
              </a:rPr>
              <a:t>*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p="http://schemas.openxmlformats.org/presentationml/2006/main" type="blank">
  <p:cSld name="Blank Slide"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2052"/>
          <p:cNvSpPr>
            <a:spLocks noGrp="true" noChangeShapeType="true"/>
          </p:cNvSpPr>
          <p:nvPr>
            <p:ph type="dt"/>
          </p:nvPr>
        </p:nvSpPr>
        <p:spPr>
          <a:xfrm>
            <a:off x="838200" y="6172200"/>
            <a:ext cx="1524000" cy="45720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0" indent="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1pPr>
            <a:lvl2pPr marL="457200" indent="4572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2pPr>
            <a:lvl3pPr marL="914400" indent="9144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3pPr>
            <a:lvl4pPr marL="1371600" indent="13716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4pPr>
            <a:lvl5pPr marL="1828800" indent="18288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fld id="{D7E01130-044F-4930-9A27-C729C70D8524}" type="datetime1">
              <a:rPr lang="zh-CN" sz="1400" b="false" i="false" u="none">
                <a:latin typeface="Times New Roman" pitchFamily="18"/>
                <a:ea typeface="SimSun" pitchFamily="2" charset="-122"/>
              </a:rPr>
              <a:t>11.11.2015</a:t>
            </a:fld>
            <a:endParaRPr/>
          </a:p>
        </p:txBody>
      </p:sp>
      <p:sp>
        <p:nvSpPr>
          <p:cNvPr id="33" name="Shape 2054"/>
          <p:cNvSpPr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0" indent="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1pPr>
            <a:lvl2pPr marL="457200" indent="4572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2pPr>
            <a:lvl3pPr marL="914400" indent="9144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3pPr>
            <a:lvl4pPr marL="1371600" indent="13716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4pPr>
            <a:lvl5pPr marL="1828800" indent="18288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  <a:ea typeface="SimSun" pitchFamily="2" charset="-122"/>
              </a:rPr>
              <a:t>&lt;#&gt;</a:t>
            </a:fld>
            <a:endParaRPr/>
          </a:p>
        </p:txBody>
      </p:sp>
      <p:sp>
        <p:nvSpPr>
          <p:cNvPr id="34" name="Shape 2053"/>
          <p:cNvSpPr>
            <a:spLocks noGrp="true" noChangeShapeType="true"/>
          </p:cNvSpPr>
          <p:nvPr>
            <p:ph type="ftr"/>
          </p:nvPr>
        </p:nvSpPr>
        <p:spPr>
          <a:xfrm>
            <a:off x="2590800" y="6172200"/>
            <a:ext cx="4114800" cy="45720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0" indent="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1pPr>
            <a:lvl2pPr marL="457200" indent="4572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2pPr>
            <a:lvl3pPr marL="914400" indent="9144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3pPr>
            <a:lvl4pPr marL="1371600" indent="13716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4pPr>
            <a:lvl5pPr marL="1828800" indent="18288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zh-CN" sz="1400" b="false" i="false" u="none">
                <a:latin typeface="Times New Roman" pitchFamily="18"/>
                <a:ea typeface="SimSun" pitchFamily="2" charset="-122"/>
              </a:rPr>
              <a:t>Compilers Autumn 2002</a:t>
            </a:r>
            <a:endParaRPr/>
          </a:p>
        </p:txBody>
      </p:sp>
      <p:sp>
        <p:nvSpPr>
          <p:cNvPr id="35" name="Shape 2050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  <a:noFill/>
        </p:spPr>
        <p:txBody>
          <a:bodyPr lIns="91440" tIns="45720" rIns="91440" bIns="45720" anchor="ctr" anchorCtr="false"/>
          <a:lstStyle/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6" name="Shape 2051"/>
          <p:cNvSpPr>
            <a:spLocks noGrp="true" noChangeShapeType="true"/>
          </p:cNvSpPr>
          <p:nvPr>
            <p:ph type="body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>
                <a:solidFill>
                  <a:schemeClr val="dk1"/>
                </a:solidFill>
                <a:latin typeface="Comic Sans MS"/>
                <a:ea typeface="SimSun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>
                <a:solidFill>
                  <a:schemeClr val="dk1"/>
                </a:solidFill>
                <a:latin typeface="Comic Sans MS"/>
                <a:ea typeface="SimSun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5pPr>
          </a:lstStyle>
          <a:p>
            <a:pPr marL="342900" lvl="0" indent="-342900">
              <a:spcBef>
                <a:spcPct val="20000"/>
              </a:spcBef>
              <a:buChar char="•"/>
            </a:pPr>
            <a:r>
              <a:rPr lang="en-US"/>
              <a:t>Click to edit Master text styles</a:t>
            </a:r>
            <a:endParaRPr/>
          </a:p>
          <a:p>
            <a:pPr marL="742950" lvl="1" indent="-285750">
              <a:spcBef>
                <a:spcPct val="20000"/>
              </a:spcBef>
              <a:buChar char="–"/>
            </a:pPr>
            <a:r>
              <a:rPr lang="en-US"/>
              <a:t>Second level</a:t>
            </a:r>
            <a:endParaRPr/>
          </a:p>
          <a:p>
            <a:pPr marL="1143000" lvl="2" indent="-228600">
              <a:spcBef>
                <a:spcPct val="20000"/>
              </a:spcBef>
              <a:buChar char="•"/>
            </a:pPr>
            <a:r>
              <a:rPr lang="en-US"/>
              <a:t>Third level</a:t>
            </a:r>
            <a:endParaRPr/>
          </a:p>
          <a:p>
            <a:pPr marL="1600200" lvl="3" indent="-228600">
              <a:spcBef>
                <a:spcPct val="20000"/>
              </a:spcBef>
              <a:buChar char="–"/>
            </a:pPr>
            <a:r>
              <a:rPr lang="en-US"/>
              <a:t>Fourth level</a:t>
            </a:r>
            <a:endParaRPr/>
          </a:p>
          <a:p>
            <a:pPr marL="2057400" lvl="4" indent="-228600">
              <a:spcBef>
                <a:spcPct val="20000"/>
              </a:spcBef>
              <a:buChar char="»"/>
            </a:pPr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3" Type="http://schemas.openxmlformats.org/officeDocument/2006/relationships/theme" Target="../theme/theme1.xml" /><Relationship Id="rId2" Type="http://schemas.openxmlformats.org/officeDocument/2006/relationships/slideLayout" Target="../slideLayouts/slideLayout3.xml" /><Relationship Id="rId0" Type="http://schemas.openxmlformats.org/officeDocument/2006/relationships/slideLayout" Target="../slideLayouts/slideLayout1.xml" /><Relationship Id="rId1" Type="http://schemas.openxmlformats.org/officeDocument/2006/relationships/slideLayout" Target="../slideLayouts/slideLayout2.xml" /></Relationships>
</file>

<file path=ppt/slideMasters/_rels/slideMaster2.xml.rels><?xml version="1.0" encoding="UTF-8" standalone="yes"?><Relationships xmlns="http://schemas.openxmlformats.org/package/2006/relationships"><Relationship Id="rId3" Type="http://schemas.openxmlformats.org/officeDocument/2006/relationships/theme" Target="../theme/theme2.xml" /><Relationship Id="rId2" Type="http://schemas.openxmlformats.org/officeDocument/2006/relationships/slideLayout" Target="../slideLayouts/slideLayout6.xml" /><Relationship Id="rId0" Type="http://schemas.openxmlformats.org/officeDocument/2006/relationships/slideLayout" Target="../slideLayouts/slideLayout4.xml" /><Relationship Id="rId1" Type="http://schemas.openxmlformats.org/officeDocument/2006/relationships/slideLayout" Target="../slideLayouts/slideLayout5.xml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  <a:noFill/>
        </p:spPr>
        <p:txBody>
          <a:bodyPr lIns="91440" tIns="45720" rIns="91440" bIns="45720" anchor="ctr" anchorCtr="false"/>
          <a:lstStyle/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Rectangle 3"/>
          <p:cNvSpPr>
            <a:spLocks noGrp="true" noChangeShapeType="true"/>
          </p:cNvSpPr>
          <p:nvPr>
            <p:ph type="body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>
                <a:solidFill>
                  <a:schemeClr val="dk1"/>
                </a:solidFill>
                <a:latin typeface="Comic Sans MS"/>
                <a:ea typeface="SimSun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>
                <a:solidFill>
                  <a:schemeClr val="dk1"/>
                </a:solidFill>
                <a:latin typeface="Comic Sans MS"/>
                <a:ea typeface="SimSun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5pPr>
          </a:lstStyle>
          <a:p>
            <a:pPr marL="342900" lvl="0" indent="-342900">
              <a:spcBef>
                <a:spcPct val="20000"/>
              </a:spcBef>
              <a:buChar char="•"/>
            </a:pPr>
            <a:r>
              <a:rPr lang="en-US"/>
              <a:t>Click to edit Master text styles</a:t>
            </a:r>
            <a:endParaRPr/>
          </a:p>
          <a:p>
            <a:pPr marL="742950" lvl="1" indent="-285750">
              <a:spcBef>
                <a:spcPct val="20000"/>
              </a:spcBef>
              <a:buChar char="–"/>
            </a:pPr>
            <a:r>
              <a:rPr lang="en-US"/>
              <a:t>Second level</a:t>
            </a:r>
            <a:endParaRPr/>
          </a:p>
          <a:p>
            <a:pPr marL="1143000" lvl="2" indent="-228600">
              <a:spcBef>
                <a:spcPct val="20000"/>
              </a:spcBef>
              <a:buChar char="•"/>
            </a:pPr>
            <a:r>
              <a:rPr lang="en-US"/>
              <a:t>Third level</a:t>
            </a:r>
            <a:endParaRPr/>
          </a:p>
          <a:p>
            <a:pPr marL="1600200" lvl="3" indent="-228600">
              <a:spcBef>
                <a:spcPct val="20000"/>
              </a:spcBef>
              <a:buChar char="–"/>
            </a:pPr>
            <a:r>
              <a:rPr lang="en-US"/>
              <a:t>Fourth level</a:t>
            </a:r>
            <a:endParaRPr/>
          </a:p>
          <a:p>
            <a:pPr marL="2057400" lvl="4" indent="-228600">
              <a:spcBef>
                <a:spcPct val="20000"/>
              </a:spcBef>
              <a:buChar char="»"/>
            </a:pPr>
            <a:r>
              <a:rPr lang="en-US"/>
              <a:t>Fifth level</a:t>
            </a:r>
            <a:endParaRPr/>
          </a:p>
        </p:txBody>
      </p:sp>
      <p:sp>
        <p:nvSpPr>
          <p:cNvPr id="4" name="Rectangle 4"/>
          <p:cNvSpPr>
            <a:spLocks noGrp="true" noChangeShapeType="true"/>
          </p:cNvSpPr>
          <p:nvPr>
            <p:ph type="dt"/>
          </p:nvPr>
        </p:nvSpPr>
        <p:spPr>
          <a:xfrm>
            <a:off x="838200" y="6172200"/>
            <a:ext cx="1524000" cy="45720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0" indent="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1pPr>
            <a:lvl2pPr marL="457200" indent="4572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2pPr>
            <a:lvl3pPr marL="914400" indent="9144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3pPr>
            <a:lvl4pPr marL="1371600" indent="13716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4pPr>
            <a:lvl5pPr marL="1828800" indent="18288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fld id="{D7E01130-044F-4930-9A27-C729C70D8524}" type="datetime1">
              <a:rPr lang="zh-CN" sz="1400" b="false" i="false" u="none">
                <a:latin typeface="Times New Roman" pitchFamily="18"/>
              </a:rPr>
              <a:t>*</a:t>
            </a:fld>
            <a:endParaRPr/>
          </a:p>
        </p:txBody>
      </p:sp>
      <p:sp>
        <p:nvSpPr>
          <p:cNvPr id="5" name="Rectangle 5"/>
          <p:cNvSpPr>
            <a:spLocks noGrp="true" noChangeShapeType="true"/>
          </p:cNvSpPr>
          <p:nvPr>
            <p:ph type="ftr"/>
          </p:nvPr>
        </p:nvSpPr>
        <p:spPr>
          <a:xfrm>
            <a:off x="2590800" y="6172200"/>
            <a:ext cx="4114800" cy="45720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0" indent="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1pPr>
            <a:lvl2pPr marL="457200" indent="4572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2pPr>
            <a:lvl3pPr marL="914400" indent="9144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3pPr>
            <a:lvl4pPr marL="1371600" indent="13716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4pPr>
            <a:lvl5pPr marL="1828800" indent="18288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zh-CN" sz="1400" b="false" i="false" u="none">
                <a:latin typeface="Times New Roman" pitchFamily="18"/>
              </a:rPr>
              <a:t>Compilers Autumn 2002</a:t>
            </a:r>
            <a:endParaRPr/>
          </a:p>
        </p:txBody>
      </p:sp>
      <p:sp>
        <p:nvSpPr>
          <p:cNvPr id="6" name="Rectangle 6"/>
          <p:cNvSpPr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0" indent="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1pPr>
            <a:lvl2pPr marL="457200" indent="4572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2pPr>
            <a:lvl3pPr marL="914400" indent="9144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3pPr>
            <a:lvl4pPr marL="1371600" indent="13716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4pPr>
            <a:lvl5pPr marL="1828800" indent="18288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</a:rPr>
              <a:t>*</a:t>
            </a:fld>
            <a:endParaRPr/>
          </a:p>
        </p:txBody>
      </p:sp>
      <p:sp>
        <p:nvSpPr>
          <p:cNvPr id="7" name="Line 7"/>
          <p:cNvSpPr>
            <a:spLocks noGrp="true" noChangeShapeType="true"/>
          </p:cNvSpPr>
          <p:nvPr/>
        </p:nvSpPr>
        <p:spPr>
          <a:xfrm>
            <a:off x="457200" y="1371600"/>
            <a:ext cx="80772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0"/>
    <p:sldLayoutId id="2147483650" r:id="rId1"/>
    <p:sldLayoutId id="2147483651" r:id="rId2"/>
  </p:sldLayoutIdLst>
  <p:txStyles>
    <p:titleStyle>
      <a:lvl1pPr marL="0" indent="0" algn="l" defTabSz="914400" rtl="false" fontAlgn="base">
        <a:lnSpc>
          <a:spcPct val="100000"/>
        </a:lnSpc>
        <a:spcBef>
          <a:spcPts val="0"/>
        </a:spcBef>
        <a:spcAft>
          <a:spcPts val="0"/>
        </a:spcAft>
        <a:buNone/>
        <a:defRPr lang="en-US" sz="2800" b="true" i="false">
          <a:solidFill>
            <a:schemeClr val="dk2"/>
          </a:solidFill>
          <a:latin typeface="Comic Sans MS"/>
          <a:ea typeface="SimSun"/>
        </a:defRPr>
      </a:lvl1pPr>
      <a:lvl2pPr marL="0" indent="0" algn="l" defTabSz="914400" rtl="false" fontAlgn="base">
        <a:lnSpc>
          <a:spcPct val="100000"/>
        </a:lnSpc>
        <a:spcBef>
          <a:spcPts val="0"/>
        </a:spcBef>
        <a:spcAft>
          <a:spcPts val="0"/>
        </a:spcAft>
        <a:buNone/>
        <a:defRPr lang="en-US" sz="2800" b="true" i="false">
          <a:solidFill>
            <a:schemeClr val="dk2"/>
          </a:solidFill>
          <a:latin typeface="Comic Sans MS"/>
          <a:ea typeface="SimSun"/>
        </a:defRPr>
      </a:lvl2pPr>
      <a:lvl3pPr marL="0" indent="0" algn="l" defTabSz="914400" rtl="false" fontAlgn="base">
        <a:lnSpc>
          <a:spcPct val="100000"/>
        </a:lnSpc>
        <a:spcBef>
          <a:spcPts val="0"/>
        </a:spcBef>
        <a:spcAft>
          <a:spcPts val="0"/>
        </a:spcAft>
        <a:buNone/>
        <a:defRPr lang="en-US" sz="2800" b="true" i="false">
          <a:solidFill>
            <a:schemeClr val="dk2"/>
          </a:solidFill>
          <a:latin typeface="Comic Sans MS"/>
          <a:ea typeface="SimSun"/>
        </a:defRPr>
      </a:lvl3pPr>
      <a:lvl4pPr marL="0" indent="0" algn="l" defTabSz="914400" rtl="false" fontAlgn="base">
        <a:lnSpc>
          <a:spcPct val="100000"/>
        </a:lnSpc>
        <a:spcBef>
          <a:spcPts val="0"/>
        </a:spcBef>
        <a:spcAft>
          <a:spcPts val="0"/>
        </a:spcAft>
        <a:buNone/>
        <a:defRPr lang="en-US" sz="2800" b="true" i="false">
          <a:solidFill>
            <a:schemeClr val="dk2"/>
          </a:solidFill>
          <a:latin typeface="Comic Sans MS"/>
          <a:ea typeface="SimSun"/>
        </a:defRPr>
      </a:lvl4pPr>
      <a:lvl5pPr marL="0" indent="0" algn="l" defTabSz="914400" rtl="false" fontAlgn="base">
        <a:lnSpc>
          <a:spcPct val="100000"/>
        </a:lnSpc>
        <a:spcBef>
          <a:spcPts val="0"/>
        </a:spcBef>
        <a:spcAft>
          <a:spcPts val="0"/>
        </a:spcAft>
        <a:buNone/>
        <a:defRPr lang="en-US" sz="2800" b="true" i="false">
          <a:solidFill>
            <a:schemeClr val="dk2"/>
          </a:solidFill>
          <a:latin typeface="Comic Sans MS"/>
          <a:ea typeface="SimSun"/>
        </a:defRPr>
      </a:lvl5pPr>
      <a:lvl6pPr>
        <a:defRPr lang="en-US" sz="1800"/>
      </a:lvl6pPr>
      <a:lvl7pPr>
        <a:defRPr lang="en-US" sz="1800"/>
      </a:lvl7pPr>
      <a:lvl8pPr>
        <a:defRPr lang="en-US" sz="1800"/>
      </a:lvl8pPr>
      <a:lvl9pPr>
        <a:defRPr lang="en-US" sz="1800"/>
      </a:lvl9pPr>
    </p:titleStyle>
    <p:bodyStyle>
      <a:lvl1pPr marL="342900" indent="0" algn="l" defTabSz="914400" rtl="false" fontAlgn="base">
        <a:lnSpc>
          <a:spcPct val="100000"/>
        </a:lnSpc>
        <a:spcBef>
          <a:spcPct val="20000"/>
        </a:spcBef>
        <a:spcAft>
          <a:spcPts val="0"/>
        </a:spcAft>
        <a:buChar char="•"/>
        <a:defRPr lang="en-US" sz="2800" b="true" i="false">
          <a:solidFill>
            <a:schemeClr val="dk1"/>
          </a:solidFill>
          <a:latin typeface="Comic Sans MS"/>
          <a:ea typeface="SimSun"/>
        </a:defRPr>
      </a:lvl1pPr>
      <a:lvl2pPr marL="742950" indent="457200" algn="l" defTabSz="914400" rtl="false" fontAlgn="base">
        <a:lnSpc>
          <a:spcPct val="100000"/>
        </a:lnSpc>
        <a:spcBef>
          <a:spcPct val="20000"/>
        </a:spcBef>
        <a:spcAft>
          <a:spcPts val="0"/>
        </a:spcAft>
        <a:buChar char="–"/>
        <a:defRPr lang="en-US" sz="2400" b="true" i="false">
          <a:solidFill>
            <a:schemeClr val="dk1"/>
          </a:solidFill>
          <a:latin typeface="Comic Sans MS"/>
          <a:ea typeface="SimSun"/>
        </a:defRPr>
      </a:lvl2pPr>
      <a:lvl3pPr marL="1143000" indent="914400" algn="l" defTabSz="914400" rtl="false" fontAlgn="base">
        <a:lnSpc>
          <a:spcPct val="100000"/>
        </a:lnSpc>
        <a:spcBef>
          <a:spcPct val="20000"/>
        </a:spcBef>
        <a:spcAft>
          <a:spcPts val="0"/>
        </a:spcAft>
        <a:buChar char="•"/>
        <a:defRPr lang="en-US" sz="2000" b="true" i="false">
          <a:solidFill>
            <a:schemeClr val="dk1"/>
          </a:solidFill>
          <a:latin typeface="Comic Sans MS"/>
          <a:ea typeface="SimSun"/>
        </a:defRPr>
      </a:lvl3pPr>
      <a:lvl4pPr marL="1600200" indent="1371600" algn="l" defTabSz="914400" rtl="false" fontAlgn="base">
        <a:lnSpc>
          <a:spcPct val="100000"/>
        </a:lnSpc>
        <a:spcBef>
          <a:spcPct val="20000"/>
        </a:spcBef>
        <a:spcAft>
          <a:spcPts val="0"/>
        </a:spcAft>
        <a:buChar char="–"/>
        <a:defRPr lang="en-US" sz="2000" b="true" i="false">
          <a:solidFill>
            <a:schemeClr val="dk1"/>
          </a:solidFill>
          <a:latin typeface="Comic Sans MS"/>
          <a:ea typeface="SimSun"/>
        </a:defRPr>
      </a:lvl4pPr>
      <a:lvl5pPr marL="2057400" indent="1828800" algn="l" defTabSz="914400" rtl="false" fontAlgn="base">
        <a:lnSpc>
          <a:spcPct val="100000"/>
        </a:lnSpc>
        <a:spcBef>
          <a:spcPct val="20000"/>
        </a:spcBef>
        <a:spcAft>
          <a:spcPts val="0"/>
        </a:spcAft>
        <a:buChar char="»"/>
        <a:defRPr lang="en-US" sz="2000" b="true" i="false">
          <a:solidFill>
            <a:schemeClr val="dk1"/>
          </a:solidFill>
          <a:latin typeface="Comic Sans MS"/>
          <a:ea typeface="SimSun"/>
        </a:defRPr>
      </a:lvl5pPr>
      <a:lvl6pPr>
        <a:defRPr lang="en-US" sz="1800"/>
      </a:lvl6pPr>
      <a:lvl7pPr>
        <a:defRPr lang="en-US" sz="1800"/>
      </a:lvl7pPr>
      <a:lvl8pPr>
        <a:defRPr lang="en-US" sz="1800"/>
      </a:lvl8pPr>
      <a:lvl9pPr>
        <a:defRPr lang="en-US" sz="1800"/>
      </a:lvl9pPr>
    </p:bodyStyle>
    <p:otherStyle>
      <a:lvl1pPr marL="0" indent="0" algn="l" defTabSz="914400" rtl="false" fontAlgn="base" hangingPunct="true">
        <a:lnSpc>
          <a:spcPct val="100000"/>
        </a:lnSpc>
        <a:spcBef>
          <a:spcPts val="0"/>
        </a:spcBef>
        <a:spcAft>
          <a:spcPts val="0"/>
        </a:spcAft>
        <a:buNone/>
        <a:defRPr lang="en-US" sz="2000" b="true" i="false">
          <a:solidFill>
            <a:schemeClr val="dk1"/>
          </a:solidFill>
          <a:latin typeface="Comic Sans MS"/>
          <a:ea typeface="SimSun"/>
        </a:defRPr>
      </a:lvl1pPr>
      <a:lvl2pPr marL="457200" indent="457200" algn="l" defTabSz="914400" rtl="false" fontAlgn="base" hangingPunct="true">
        <a:lnSpc>
          <a:spcPct val="100000"/>
        </a:lnSpc>
        <a:spcBef>
          <a:spcPts val="0"/>
        </a:spcBef>
        <a:spcAft>
          <a:spcPts val="0"/>
        </a:spcAft>
        <a:buNone/>
        <a:defRPr lang="en-US" sz="2000" b="true" i="false">
          <a:solidFill>
            <a:schemeClr val="dk1"/>
          </a:solidFill>
          <a:latin typeface="Comic Sans MS"/>
          <a:ea typeface="SimSun"/>
        </a:defRPr>
      </a:lvl2pPr>
      <a:lvl3pPr marL="914400" indent="914400" algn="l" defTabSz="914400" rtl="false" fontAlgn="base" hangingPunct="true">
        <a:lnSpc>
          <a:spcPct val="100000"/>
        </a:lnSpc>
        <a:spcBef>
          <a:spcPts val="0"/>
        </a:spcBef>
        <a:spcAft>
          <a:spcPts val="0"/>
        </a:spcAft>
        <a:buNone/>
        <a:defRPr lang="en-US" sz="2000" b="true" i="false">
          <a:solidFill>
            <a:schemeClr val="dk1"/>
          </a:solidFill>
          <a:latin typeface="Comic Sans MS"/>
          <a:ea typeface="SimSun"/>
        </a:defRPr>
      </a:lvl3pPr>
      <a:lvl4pPr marL="1371600" indent="1371600" algn="l" defTabSz="914400" rtl="false" fontAlgn="base" hangingPunct="true">
        <a:lnSpc>
          <a:spcPct val="100000"/>
        </a:lnSpc>
        <a:spcBef>
          <a:spcPts val="0"/>
        </a:spcBef>
        <a:spcAft>
          <a:spcPts val="0"/>
        </a:spcAft>
        <a:buNone/>
        <a:defRPr lang="en-US" sz="2000" b="true" i="false">
          <a:solidFill>
            <a:schemeClr val="dk1"/>
          </a:solidFill>
          <a:latin typeface="Comic Sans MS"/>
          <a:ea typeface="SimSun"/>
        </a:defRPr>
      </a:lvl4pPr>
      <a:lvl5pPr marL="1828800" indent="1828800" algn="l" defTabSz="914400" rtl="false" fontAlgn="base" hangingPunct="true">
        <a:lnSpc>
          <a:spcPct val="100000"/>
        </a:lnSpc>
        <a:spcBef>
          <a:spcPts val="0"/>
        </a:spcBef>
        <a:spcAft>
          <a:spcPts val="0"/>
        </a:spcAft>
        <a:buNone/>
        <a:defRPr lang="en-US" sz="2000" b="true" i="false">
          <a:solidFill>
            <a:schemeClr val="dk1"/>
          </a:solidFill>
          <a:latin typeface="Comic Sans MS"/>
          <a:ea typeface="SimSun"/>
        </a:defRPr>
      </a:lvl5pPr>
      <a:lvl6pPr>
        <a:defRPr lang="en-US" sz="1800"/>
      </a:lvl6pPr>
      <a:lvl7pPr>
        <a:defRPr lang="en-US" sz="1800"/>
      </a:lvl7pPr>
      <a:lvl8pPr>
        <a:defRPr lang="en-US" sz="1800"/>
      </a:lvl8pPr>
      <a:lvl9pPr>
        <a:defRPr lang="en-US" sz="1800"/>
      </a:lvl9pPr>
    </p:otherStyle>
  </p:txStyles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lt1"/>
        </a:solidFill>
      </p:bgPr>
    </p:bg>
    <p:spTree>
      <p:nvGrpSpPr>
        <p:cNvPr id="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  <a:noFill/>
        </p:spPr>
        <p:txBody>
          <a:bodyPr lIns="91440" tIns="45720" rIns="91440" bIns="45720" anchor="ctr" anchorCtr="false"/>
          <a:lstStyle/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10" name="Rectangle 3"/>
          <p:cNvSpPr>
            <a:spLocks noGrp="true" noChangeShapeType="true"/>
          </p:cNvSpPr>
          <p:nvPr>
            <p:ph type="body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>
                <a:solidFill>
                  <a:schemeClr val="dk1"/>
                </a:solidFill>
                <a:latin typeface="Comic Sans MS"/>
                <a:ea typeface="SimSun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>
                <a:solidFill>
                  <a:schemeClr val="dk1"/>
                </a:solidFill>
                <a:latin typeface="Comic Sans MS"/>
                <a:ea typeface="SimSun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5pPr>
          </a:lstStyle>
          <a:p>
            <a:pPr marL="342900" lvl="0" indent="-342900">
              <a:spcBef>
                <a:spcPct val="20000"/>
              </a:spcBef>
              <a:buChar char="•"/>
            </a:pPr>
            <a:r>
              <a:rPr lang="en-US"/>
              <a:t>Click to edit Master text styles</a:t>
            </a:r>
            <a:endParaRPr/>
          </a:p>
          <a:p>
            <a:pPr marL="742950" lvl="1" indent="-285750">
              <a:spcBef>
                <a:spcPct val="20000"/>
              </a:spcBef>
              <a:buChar char="–"/>
            </a:pPr>
            <a:r>
              <a:rPr lang="en-US"/>
              <a:t>Second level</a:t>
            </a:r>
            <a:endParaRPr/>
          </a:p>
          <a:p>
            <a:pPr marL="1143000" lvl="2" indent="-228600">
              <a:spcBef>
                <a:spcPct val="20000"/>
              </a:spcBef>
              <a:buChar char="•"/>
            </a:pPr>
            <a:r>
              <a:rPr lang="en-US"/>
              <a:t>Third level</a:t>
            </a:r>
            <a:endParaRPr/>
          </a:p>
          <a:p>
            <a:pPr marL="1600200" lvl="3" indent="-228600">
              <a:spcBef>
                <a:spcPct val="20000"/>
              </a:spcBef>
              <a:buChar char="–"/>
            </a:pPr>
            <a:r>
              <a:rPr lang="en-US"/>
              <a:t>Fourth level</a:t>
            </a:r>
            <a:endParaRPr/>
          </a:p>
          <a:p>
            <a:pPr marL="2057400" lvl="4" indent="-228600">
              <a:spcBef>
                <a:spcPct val="20000"/>
              </a:spcBef>
              <a:buChar char="»"/>
            </a:pPr>
            <a:r>
              <a:rPr lang="en-US"/>
              <a:t>Fifth level</a:t>
            </a:r>
            <a:endParaRPr/>
          </a:p>
        </p:txBody>
      </p:sp>
      <p:sp>
        <p:nvSpPr>
          <p:cNvPr id="11" name="Rectangle 4"/>
          <p:cNvSpPr>
            <a:spLocks noGrp="true" noChangeShapeType="true"/>
          </p:cNvSpPr>
          <p:nvPr>
            <p:ph type="dt"/>
          </p:nvPr>
        </p:nvSpPr>
        <p:spPr>
          <a:xfrm>
            <a:off x="838200" y="6172200"/>
            <a:ext cx="1524000" cy="45720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0" indent="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1pPr>
            <a:lvl2pPr marL="457200" indent="4572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2pPr>
            <a:lvl3pPr marL="914400" indent="9144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3pPr>
            <a:lvl4pPr marL="1371600" indent="13716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4pPr>
            <a:lvl5pPr marL="1828800" indent="18288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fld id="{D7E01130-044F-4930-9A27-C729C70D8524}" type="datetime1">
              <a:rPr lang="zh-CN" sz="1400" b="false" i="false" u="none">
                <a:latin typeface="Times New Roman" pitchFamily="18"/>
                <a:ea typeface="SimSun" pitchFamily="2" charset="-122"/>
              </a:rPr>
              <a:t>*</a:t>
            </a:fld>
            <a:endParaRPr/>
          </a:p>
        </p:txBody>
      </p:sp>
      <p:sp>
        <p:nvSpPr>
          <p:cNvPr id="12" name="Rectangle 5"/>
          <p:cNvSpPr>
            <a:spLocks noGrp="true" noChangeShapeType="true"/>
          </p:cNvSpPr>
          <p:nvPr>
            <p:ph type="ftr"/>
          </p:nvPr>
        </p:nvSpPr>
        <p:spPr>
          <a:xfrm>
            <a:off x="2590800" y="6172200"/>
            <a:ext cx="4114800" cy="45720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0" indent="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1pPr>
            <a:lvl2pPr marL="457200" indent="4572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2pPr>
            <a:lvl3pPr marL="914400" indent="9144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3pPr>
            <a:lvl4pPr marL="1371600" indent="13716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4pPr>
            <a:lvl5pPr marL="1828800" indent="18288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zh-CN" sz="1400" b="false" i="false" u="none">
                <a:latin typeface="Times New Roman" pitchFamily="18"/>
                <a:ea typeface="SimSun" pitchFamily="2" charset="-122"/>
              </a:rPr>
              <a:t>Compilers Autumn 2002</a:t>
            </a:r>
            <a:endParaRPr/>
          </a:p>
        </p:txBody>
      </p:sp>
      <p:sp>
        <p:nvSpPr>
          <p:cNvPr id="13" name="Rectangle 6"/>
          <p:cNvSpPr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0" indent="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1pPr>
            <a:lvl2pPr marL="457200" indent="4572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2pPr>
            <a:lvl3pPr marL="914400" indent="9144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3pPr>
            <a:lvl4pPr marL="1371600" indent="13716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4pPr>
            <a:lvl5pPr marL="1828800" indent="1828800" algn="l" defTabSz="914400" rtl="false" fontAlgn="base" hangingPunct="tru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</a:defRPr>
            </a:lvl5pPr>
          </a:lstStyle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  <a:ea typeface="SimSun" pitchFamily="2" charset="-122"/>
              </a:rPr>
              <a:t>*</a:t>
            </a:fld>
            <a:endParaRPr/>
          </a:p>
        </p:txBody>
      </p:sp>
      <p:sp>
        <p:nvSpPr>
          <p:cNvPr id="14" name="Line 7"/>
          <p:cNvSpPr>
            <a:spLocks noGrp="true" noChangeShapeType="true"/>
          </p:cNvSpPr>
          <p:nvPr/>
        </p:nvSpPr>
        <p:spPr>
          <a:xfrm>
            <a:off x="457200" y="1371600"/>
            <a:ext cx="80772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0"/>
    <p:sldLayoutId id="2147483654" r:id="rId1"/>
    <p:sldLayoutId id="2147483655" r:id="rId2"/>
  </p:sldLayoutIdLst>
  <p:txStyles>
    <p:titleStyle>
      <a:lvl1pPr marL="0" indent="0" algn="l" defTabSz="914400" rtl="false" fontAlgn="base">
        <a:lnSpc>
          <a:spcPct val="100000"/>
        </a:lnSpc>
        <a:spcBef>
          <a:spcPts val="0"/>
        </a:spcBef>
        <a:spcAft>
          <a:spcPts val="0"/>
        </a:spcAft>
        <a:buNone/>
        <a:defRPr lang="en-US" sz="2800" b="true" i="false">
          <a:solidFill>
            <a:schemeClr val="dk2"/>
          </a:solidFill>
          <a:latin typeface="Comic Sans MS"/>
          <a:ea typeface="SimSun"/>
        </a:defRPr>
      </a:lvl1pPr>
      <a:lvl2pPr marL="0" indent="0" algn="l" defTabSz="914400" rtl="false" fontAlgn="base">
        <a:lnSpc>
          <a:spcPct val="100000"/>
        </a:lnSpc>
        <a:spcBef>
          <a:spcPts val="0"/>
        </a:spcBef>
        <a:spcAft>
          <a:spcPts val="0"/>
        </a:spcAft>
        <a:buNone/>
        <a:defRPr lang="en-US" sz="2800" b="true" i="false">
          <a:solidFill>
            <a:schemeClr val="dk2"/>
          </a:solidFill>
          <a:latin typeface="Comic Sans MS"/>
          <a:ea typeface="SimSun"/>
        </a:defRPr>
      </a:lvl2pPr>
      <a:lvl3pPr marL="0" indent="0" algn="l" defTabSz="914400" rtl="false" fontAlgn="base">
        <a:lnSpc>
          <a:spcPct val="100000"/>
        </a:lnSpc>
        <a:spcBef>
          <a:spcPts val="0"/>
        </a:spcBef>
        <a:spcAft>
          <a:spcPts val="0"/>
        </a:spcAft>
        <a:buNone/>
        <a:defRPr lang="en-US" sz="2800" b="true" i="false">
          <a:solidFill>
            <a:schemeClr val="dk2"/>
          </a:solidFill>
          <a:latin typeface="Comic Sans MS"/>
          <a:ea typeface="SimSun"/>
        </a:defRPr>
      </a:lvl3pPr>
      <a:lvl4pPr marL="0" indent="0" algn="l" defTabSz="914400" rtl="false" fontAlgn="base">
        <a:lnSpc>
          <a:spcPct val="100000"/>
        </a:lnSpc>
        <a:spcBef>
          <a:spcPts val="0"/>
        </a:spcBef>
        <a:spcAft>
          <a:spcPts val="0"/>
        </a:spcAft>
        <a:buNone/>
        <a:defRPr lang="en-US" sz="2800" b="true" i="false">
          <a:solidFill>
            <a:schemeClr val="dk2"/>
          </a:solidFill>
          <a:latin typeface="Comic Sans MS"/>
          <a:ea typeface="SimSun"/>
        </a:defRPr>
      </a:lvl4pPr>
      <a:lvl5pPr marL="0" indent="0" algn="l" defTabSz="914400" rtl="false" fontAlgn="base">
        <a:lnSpc>
          <a:spcPct val="100000"/>
        </a:lnSpc>
        <a:spcBef>
          <a:spcPts val="0"/>
        </a:spcBef>
        <a:spcAft>
          <a:spcPts val="0"/>
        </a:spcAft>
        <a:buNone/>
        <a:defRPr lang="en-US" sz="2800" b="true" i="false">
          <a:solidFill>
            <a:schemeClr val="dk2"/>
          </a:solidFill>
          <a:latin typeface="Comic Sans MS"/>
          <a:ea typeface="SimSun"/>
        </a:defRPr>
      </a:lvl5pPr>
      <a:lvl6pPr>
        <a:defRPr lang="en-US" sz="1800"/>
      </a:lvl6pPr>
      <a:lvl7pPr>
        <a:defRPr lang="en-US" sz="1800"/>
      </a:lvl7pPr>
      <a:lvl8pPr>
        <a:defRPr lang="en-US" sz="1800"/>
      </a:lvl8pPr>
      <a:lvl9pPr>
        <a:defRPr lang="en-US" sz="1800"/>
      </a:lvl9pPr>
    </p:titleStyle>
    <p:bodyStyle>
      <a:lvl1pPr marL="342900" indent="0" algn="l" defTabSz="914400" rtl="false" fontAlgn="base">
        <a:lnSpc>
          <a:spcPct val="100000"/>
        </a:lnSpc>
        <a:spcBef>
          <a:spcPct val="20000"/>
        </a:spcBef>
        <a:spcAft>
          <a:spcPts val="0"/>
        </a:spcAft>
        <a:buChar char="•"/>
        <a:defRPr lang="en-US" sz="2800" b="true" i="false">
          <a:solidFill>
            <a:schemeClr val="dk1"/>
          </a:solidFill>
          <a:latin typeface="Comic Sans MS"/>
          <a:ea typeface="SimSun"/>
        </a:defRPr>
      </a:lvl1pPr>
      <a:lvl2pPr marL="742950" indent="457200" algn="l" defTabSz="914400" rtl="false" fontAlgn="base">
        <a:lnSpc>
          <a:spcPct val="100000"/>
        </a:lnSpc>
        <a:spcBef>
          <a:spcPct val="20000"/>
        </a:spcBef>
        <a:spcAft>
          <a:spcPts val="0"/>
        </a:spcAft>
        <a:buChar char="–"/>
        <a:defRPr lang="en-US" sz="2400" b="true" i="false">
          <a:solidFill>
            <a:schemeClr val="dk1"/>
          </a:solidFill>
          <a:latin typeface="Comic Sans MS"/>
          <a:ea typeface="SimSun"/>
        </a:defRPr>
      </a:lvl2pPr>
      <a:lvl3pPr marL="1143000" indent="914400" algn="l" defTabSz="914400" rtl="false" fontAlgn="base">
        <a:lnSpc>
          <a:spcPct val="100000"/>
        </a:lnSpc>
        <a:spcBef>
          <a:spcPct val="20000"/>
        </a:spcBef>
        <a:spcAft>
          <a:spcPts val="0"/>
        </a:spcAft>
        <a:buChar char="•"/>
        <a:defRPr lang="en-US" sz="2000" b="true" i="false">
          <a:solidFill>
            <a:schemeClr val="dk1"/>
          </a:solidFill>
          <a:latin typeface="Comic Sans MS"/>
          <a:ea typeface="SimSun"/>
        </a:defRPr>
      </a:lvl3pPr>
      <a:lvl4pPr marL="1600200" indent="1371600" algn="l" defTabSz="914400" rtl="false" fontAlgn="base">
        <a:lnSpc>
          <a:spcPct val="100000"/>
        </a:lnSpc>
        <a:spcBef>
          <a:spcPct val="20000"/>
        </a:spcBef>
        <a:spcAft>
          <a:spcPts val="0"/>
        </a:spcAft>
        <a:buChar char="–"/>
        <a:defRPr lang="en-US" sz="2000" b="true" i="false">
          <a:solidFill>
            <a:schemeClr val="dk1"/>
          </a:solidFill>
          <a:latin typeface="Comic Sans MS"/>
          <a:ea typeface="SimSun"/>
        </a:defRPr>
      </a:lvl4pPr>
      <a:lvl5pPr marL="2057400" indent="1828800" algn="l" defTabSz="914400" rtl="false" fontAlgn="base">
        <a:lnSpc>
          <a:spcPct val="100000"/>
        </a:lnSpc>
        <a:spcBef>
          <a:spcPct val="20000"/>
        </a:spcBef>
        <a:spcAft>
          <a:spcPts val="0"/>
        </a:spcAft>
        <a:buChar char="»"/>
        <a:defRPr lang="en-US" sz="2000" b="true" i="false">
          <a:solidFill>
            <a:schemeClr val="dk1"/>
          </a:solidFill>
          <a:latin typeface="Comic Sans MS"/>
          <a:ea typeface="SimSun"/>
        </a:defRPr>
      </a:lvl5pPr>
      <a:lvl6pPr>
        <a:defRPr lang="en-US" sz="1800"/>
      </a:lvl6pPr>
      <a:lvl7pPr>
        <a:defRPr lang="en-US" sz="1800"/>
      </a:lvl7pPr>
      <a:lvl8pPr>
        <a:defRPr lang="en-US" sz="1800"/>
      </a:lvl8pPr>
      <a:lvl9pPr>
        <a:defRPr lang="en-US" sz="1800"/>
      </a:lvl9pPr>
    </p:bodyStyle>
    <p:otherStyle>
      <a:lvl1pPr marL="0" indent="0" algn="l" defTabSz="914400" rtl="false" fontAlgn="base" hangingPunct="true">
        <a:lnSpc>
          <a:spcPct val="100000"/>
        </a:lnSpc>
        <a:spcBef>
          <a:spcPts val="0"/>
        </a:spcBef>
        <a:spcAft>
          <a:spcPts val="0"/>
        </a:spcAft>
        <a:buNone/>
        <a:defRPr lang="en-US" sz="2000" b="true" i="false">
          <a:solidFill>
            <a:schemeClr val="dk1"/>
          </a:solidFill>
          <a:latin typeface="Comic Sans MS"/>
          <a:ea typeface="SimSun"/>
        </a:defRPr>
      </a:lvl1pPr>
      <a:lvl2pPr marL="457200" indent="457200" algn="l" defTabSz="914400" rtl="false" fontAlgn="base" hangingPunct="true">
        <a:lnSpc>
          <a:spcPct val="100000"/>
        </a:lnSpc>
        <a:spcBef>
          <a:spcPts val="0"/>
        </a:spcBef>
        <a:spcAft>
          <a:spcPts val="0"/>
        </a:spcAft>
        <a:buNone/>
        <a:defRPr lang="en-US" sz="2000" b="true" i="false">
          <a:solidFill>
            <a:schemeClr val="dk1"/>
          </a:solidFill>
          <a:latin typeface="Comic Sans MS"/>
          <a:ea typeface="SimSun"/>
        </a:defRPr>
      </a:lvl2pPr>
      <a:lvl3pPr marL="914400" indent="914400" algn="l" defTabSz="914400" rtl="false" fontAlgn="base" hangingPunct="true">
        <a:lnSpc>
          <a:spcPct val="100000"/>
        </a:lnSpc>
        <a:spcBef>
          <a:spcPts val="0"/>
        </a:spcBef>
        <a:spcAft>
          <a:spcPts val="0"/>
        </a:spcAft>
        <a:buNone/>
        <a:defRPr lang="en-US" sz="2000" b="true" i="false">
          <a:solidFill>
            <a:schemeClr val="dk1"/>
          </a:solidFill>
          <a:latin typeface="Comic Sans MS"/>
          <a:ea typeface="SimSun"/>
        </a:defRPr>
      </a:lvl3pPr>
      <a:lvl4pPr marL="1371600" indent="1371600" algn="l" defTabSz="914400" rtl="false" fontAlgn="base" hangingPunct="true">
        <a:lnSpc>
          <a:spcPct val="100000"/>
        </a:lnSpc>
        <a:spcBef>
          <a:spcPts val="0"/>
        </a:spcBef>
        <a:spcAft>
          <a:spcPts val="0"/>
        </a:spcAft>
        <a:buNone/>
        <a:defRPr lang="en-US" sz="2000" b="true" i="false">
          <a:solidFill>
            <a:schemeClr val="dk1"/>
          </a:solidFill>
          <a:latin typeface="Comic Sans MS"/>
          <a:ea typeface="SimSun"/>
        </a:defRPr>
      </a:lvl4pPr>
      <a:lvl5pPr marL="1828800" indent="1828800" algn="l" defTabSz="914400" rtl="false" fontAlgn="base" hangingPunct="true">
        <a:lnSpc>
          <a:spcPct val="100000"/>
        </a:lnSpc>
        <a:spcBef>
          <a:spcPts val="0"/>
        </a:spcBef>
        <a:spcAft>
          <a:spcPts val="0"/>
        </a:spcAft>
        <a:buNone/>
        <a:defRPr lang="en-US" sz="2000" b="true" i="false">
          <a:solidFill>
            <a:schemeClr val="dk1"/>
          </a:solidFill>
          <a:latin typeface="Comic Sans MS"/>
          <a:ea typeface="SimSun"/>
        </a:defRPr>
      </a:lvl5pPr>
      <a:lvl6pPr>
        <a:defRPr lang="en-US" sz="1800"/>
      </a:lvl6pPr>
      <a:lvl7pPr>
        <a:defRPr lang="en-US" sz="1800"/>
      </a:lvl7pPr>
      <a:lvl8pPr>
        <a:defRPr lang="en-US" sz="1800"/>
      </a:lvl8pPr>
      <a:lvl9pPr>
        <a:defRPr lang="en-US" sz="1800"/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1.xml" /><Relationship Id="rId0" Type="http://schemas.openxmlformats.org/officeDocument/2006/relationships/slideLayout" Target="../slideLayouts/slideLayout2.xml" 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image" Target="media/image1.png" /><Relationship Id="rId0" Type="http://schemas.openxmlformats.org/officeDocument/2006/relationships/slideLayout" Target="../slideLayouts/slideLayout3.xml" 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image" Target="media/image2.png" /><Relationship Id="rId0" Type="http://schemas.openxmlformats.org/officeDocument/2006/relationships/slideLayout" Target="../slideLayouts/slideLayout3.xml" 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image" Target="media/image3.png" /><Relationship Id="rId0" Type="http://schemas.openxmlformats.org/officeDocument/2006/relationships/slideLayout" Target="../slideLayouts/slideLayout3.xml" /></Relationships>
</file>

<file path=ppt/slides/_rels/slide13.xml.rels><?xml version="1.0" encoding="UTF-8" standalone="yes"?><Relationships xmlns="http://schemas.openxmlformats.org/package/2006/relationships"><Relationship Id="rId2" Type="http://schemas.openxmlformats.org/officeDocument/2006/relationships/image" Target="media/image5.png" /><Relationship Id="rId0" Type="http://schemas.openxmlformats.org/officeDocument/2006/relationships/slideLayout" Target="../slideLayouts/slideLayout3.xml" /><Relationship Id="rId1" Type="http://schemas.openxmlformats.org/officeDocument/2006/relationships/image" Target="media/image4.png" 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image" Target="media/image6.png" /><Relationship Id="rId0" Type="http://schemas.openxmlformats.org/officeDocument/2006/relationships/slideLayout" Target="../slideLayouts/slideLayout3.xml" 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image" Target="media/image7.png" /><Relationship Id="rId0" Type="http://schemas.openxmlformats.org/officeDocument/2006/relationships/slideLayout" Target="../slideLayouts/slideLayout3.xml" /></Relationships>
</file>

<file path=ppt/slides/_rels/slide16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3.xml" /></Relationships>
</file>

<file path=ppt/slides/_rels/slide17.xml.rels><?xml version="1.0" encoding="UTF-8" standalone="yes"?><Relationships xmlns="http://schemas.openxmlformats.org/package/2006/relationships"><Relationship Id="rId2" Type="http://schemas.openxmlformats.org/officeDocument/2006/relationships/image" Target="media/image7.png" /><Relationship Id="rId0" Type="http://schemas.openxmlformats.org/officeDocument/2006/relationships/slideLayout" Target="../slideLayouts/slideLayout3.xml" /><Relationship Id="rId1" Type="http://schemas.openxmlformats.org/officeDocument/2006/relationships/image" Target="media/image8.png" 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image" Target="media/image7.png" /><Relationship Id="rId0" Type="http://schemas.openxmlformats.org/officeDocument/2006/relationships/slideLayout" Target="../slideLayouts/slideLayout3.xml" /></Relationships>
</file>

<file path=ppt/slides/_rels/slide19.xml.rels><?xml version="1.0" encoding="UTF-8" standalone="yes"?><Relationships xmlns="http://schemas.openxmlformats.org/package/2006/relationships"><Relationship Id="rId2" Type="http://schemas.openxmlformats.org/officeDocument/2006/relationships/image" Target="media/image9.png" /><Relationship Id="rId0" Type="http://schemas.openxmlformats.org/officeDocument/2006/relationships/slideLayout" Target="../slideLayouts/slideLayout3.xml" /><Relationship Id="rId1" Type="http://schemas.openxmlformats.org/officeDocument/2006/relationships/image" Target="media/image7.png" 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3.xml" /><Relationship Id="rId0" Type="http://schemas.openxmlformats.org/officeDocument/2006/relationships/slideLayout" Target="../slideLayouts/slideLayout3.xml" 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image" Target="media/image7.png" /><Relationship Id="rId0" Type="http://schemas.openxmlformats.org/officeDocument/2006/relationships/slideLayout" Target="../slideLayouts/slideLayout3.xml" 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2.xml" /><Relationship Id="rId0" Type="http://schemas.openxmlformats.org/officeDocument/2006/relationships/slideLayout" Target="../slideLayouts/slideLayout3.xml" /></Relationships>
</file>

<file path=ppt/slides/_rels/slide22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3.xml" /></Relationships>
</file>

<file path=ppt/slides/_rels/slide23.xml.rels><?xml version="1.0" encoding="UTF-8" standalone="yes"?><Relationships xmlns="http://schemas.openxmlformats.org/package/2006/relationships"><Relationship Id="rId2" Type="http://schemas.openxmlformats.org/officeDocument/2006/relationships/image" Target="media/image11.png" /><Relationship Id="rId0" Type="http://schemas.openxmlformats.org/officeDocument/2006/relationships/slideLayout" Target="../slideLayouts/slideLayout3.xml" /><Relationship Id="rId1" Type="http://schemas.openxmlformats.org/officeDocument/2006/relationships/image" Target="media/image10.png" /></Relationships>
</file>

<file path=ppt/slides/_rels/slide24.xml.rels><?xml version="1.0" encoding="UTF-8" standalone="yes"?><Relationships xmlns="http://schemas.openxmlformats.org/package/2006/relationships"><Relationship Id="rId2" Type="http://schemas.openxmlformats.org/officeDocument/2006/relationships/image" Target="media/image13.png" /><Relationship Id="rId0" Type="http://schemas.openxmlformats.org/officeDocument/2006/relationships/slideLayout" Target="../slideLayouts/slideLayout3.xml" /><Relationship Id="rId1" Type="http://schemas.openxmlformats.org/officeDocument/2006/relationships/image" Target="media/image12.png" /></Relationships>
</file>

<file path=ppt/slides/_rels/slide25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3.xml" /></Relationships>
</file>

<file path=ppt/slides/_rels/slide26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3.xml" /></Relationships>
</file>

<file path=ppt/slides/_rels/slide27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3.xml" /></Relationships>
</file>

<file path=ppt/slides/_rels/slide28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3.xml" /></Relationships>
</file>

<file path=ppt/slides/_rels/slide29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3.xml" /></Relationships>
</file>

<file path=ppt/slides/_rels/slide3.xml.rels><?xml version="1.0" encoding="UTF-8" standalone="yes"?><Relationships xmlns="http://schemas.openxmlformats.org/package/2006/relationships"><Relationship Id="rId2" Type="http://schemas.openxmlformats.org/officeDocument/2006/relationships/image" Target="media/image16.jpg" /><Relationship Id="rId0" Type="http://schemas.openxmlformats.org/officeDocument/2006/relationships/slideLayout" Target="../slideLayouts/slideLayout3.xml" /><Relationship Id="rId1" Type="http://schemas.openxmlformats.org/officeDocument/2006/relationships/image" Target="media/image15.png" /></Relationships>
</file>

<file path=ppt/slides/_rels/slide30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3.xml" /></Relationships>
</file>

<file path=ppt/slides/_rels/slide31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3.xml" /></Relationships>
</file>

<file path=ppt/slides/_rels/slide32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3.xml" /></Relationships>
</file>

<file path=ppt/slides/_rels/slide33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3.xml" /></Relationships>
</file>

<file path=ppt/slides/_rels/slide34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3.xml" 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4.xml" /><Relationship Id="rId0" Type="http://schemas.openxmlformats.org/officeDocument/2006/relationships/slideLayout" Target="../slideLayouts/slideLayout6.xml" /></Relationships>
</file>

<file path=ppt/slides/_rels/slide36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3.xml" 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image" Target="media/image14.jpg" /><Relationship Id="rId0" Type="http://schemas.openxmlformats.org/officeDocument/2006/relationships/slideLayout" Target="../slideLayouts/slideLayout6.xml" /></Relationships>
</file>

<file path=ppt/slides/_rels/slide38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3.xml" /></Relationships>
</file>

<file path=ppt/slides/_rels/slide39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3.xml" /></Relationships>
</file>

<file path=ppt/slides/_rels/slide4.xml.rels><?xml version="1.0" encoding="UTF-8" standalone="yes"?><Relationships xmlns="http://schemas.openxmlformats.org/package/2006/relationships"><Relationship Id="rId2" Type="http://schemas.openxmlformats.org/officeDocument/2006/relationships/image" Target="media/image25.png" /><Relationship Id="rId0" Type="http://schemas.openxmlformats.org/officeDocument/2006/relationships/slideLayout" Target="../slideLayouts/slideLayout3.xml" /><Relationship Id="rId3" Type="http://schemas.openxmlformats.org/officeDocument/2006/relationships/image" Target="media/image26.png" /><Relationship Id="rId1" Type="http://schemas.openxmlformats.org/officeDocument/2006/relationships/image" Target="media/image24.png" /></Relationships>
</file>

<file path=ppt/slides/_rels/slide40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6.xml" /></Relationships>
</file>

<file path=ppt/slides/_rels/slide41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3.xml" /></Relationships>
</file>

<file path=ppt/slides/_rels/slide42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3.xml" /></Relationships>
</file>

<file path=ppt/slides/_rels/slide43.xml.rels><?xml version="1.0" encoding="UTF-8" standalone="yes"?><Relationships xmlns="http://schemas.openxmlformats.org/package/2006/relationships"><Relationship Id="rId3" Type="http://schemas.openxmlformats.org/officeDocument/2006/relationships/image" Target="media/image7.png" /><Relationship Id="rId2" Type="http://schemas.openxmlformats.org/officeDocument/2006/relationships/image" Target="media/image18.png" /><Relationship Id="rId0" Type="http://schemas.openxmlformats.org/officeDocument/2006/relationships/slideLayout" Target="../slideLayouts/slideLayout3.xml" /><Relationship Id="rId1" Type="http://schemas.openxmlformats.org/officeDocument/2006/relationships/image" Target="media/image17.png" /></Relationships>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image" Target="media/image19.png" /><Relationship Id="rId0" Type="http://schemas.openxmlformats.org/officeDocument/2006/relationships/slideLayout" Target="../slideLayouts/slideLayout3.xml" /></Relationships>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image" Target="media/image20.png" /><Relationship Id="rId0" Type="http://schemas.openxmlformats.org/officeDocument/2006/relationships/slideLayout" Target="../slideLayouts/slideLayout3.xml" /></Relationships>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image" Target="media/image21.png" /><Relationship Id="rId0" Type="http://schemas.openxmlformats.org/officeDocument/2006/relationships/slideLayout" Target="../slideLayouts/slideLayout3.xml" /></Relationships>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image" Target="media/image22.png" /><Relationship Id="rId0" Type="http://schemas.openxmlformats.org/officeDocument/2006/relationships/slideLayout" Target="../slideLayouts/slideLayout3.xml" /></Relationships>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image" Target="media/image23.png" /><Relationship Id="rId0" Type="http://schemas.openxmlformats.org/officeDocument/2006/relationships/slideLayout" Target="../slideLayouts/slideLayout3.xml" /></Relationships>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image" Target="media/image27.png" /><Relationship Id="rId0" Type="http://schemas.openxmlformats.org/officeDocument/2006/relationships/slideLayout" Target="../slideLayouts/slideLayout3.xml" 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image" Target="media/image35.png" /><Relationship Id="rId0" Type="http://schemas.openxmlformats.org/officeDocument/2006/relationships/slideLayout" Target="../slideLayouts/slideLayout3.xml" /></Relationships>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image" Target="media/image28.png" /><Relationship Id="rId0" Type="http://schemas.openxmlformats.org/officeDocument/2006/relationships/slideLayout" Target="../slideLayouts/slideLayout3.xml" /></Relationships>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image" Target="media/image29.png" /><Relationship Id="rId0" Type="http://schemas.openxmlformats.org/officeDocument/2006/relationships/slideLayout" Target="../slideLayouts/slideLayout3.xml" /></Relationships>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image" Target="media/image30.png" /><Relationship Id="rId0" Type="http://schemas.openxmlformats.org/officeDocument/2006/relationships/slideLayout" Target="../slideLayouts/slideLayout3.xml" /></Relationships>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image" Target="media/image31.png" /><Relationship Id="rId0" Type="http://schemas.openxmlformats.org/officeDocument/2006/relationships/slideLayout" Target="../slideLayouts/slideLayout3.xml" /></Relationships>
</file>

<file path=ppt/slides/_rels/slide54.xml.rels><?xml version="1.0" encoding="UTF-8" standalone="yes"?><Relationships xmlns="http://schemas.openxmlformats.org/package/2006/relationships"><Relationship Id="rId2" Type="http://schemas.openxmlformats.org/officeDocument/2006/relationships/image" Target="media/image33.png" /><Relationship Id="rId0" Type="http://schemas.openxmlformats.org/officeDocument/2006/relationships/slideLayout" Target="../slideLayouts/slideLayout3.xml" /><Relationship Id="rId1" Type="http://schemas.openxmlformats.org/officeDocument/2006/relationships/image" Target="media/image32.png" /></Relationships>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image" Target="media/image34.png" /><Relationship Id="rId0" Type="http://schemas.openxmlformats.org/officeDocument/2006/relationships/slideLayout" Target="../slideLayouts/slideLayout3.xml" 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image" Target="media/image36.png" /><Relationship Id="rId0" Type="http://schemas.openxmlformats.org/officeDocument/2006/relationships/slideLayout" Target="../slideLayouts/slideLayout3.xml" /></Relationships>
</file>

<file path=ppt/slides/_rels/slide7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3.xml" 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image" Target="media/image37.png" /><Relationship Id="rId0" Type="http://schemas.openxmlformats.org/officeDocument/2006/relationships/slideLayout" Target="../slideLayouts/slideLayout3.xml" /></Relationships>
</file>

<file path=ppt/slides/_rels/slide9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3.xml" /></Relationships>
</file>

<file path=ppt/slides/slide1.xml><?xml version="1.0" encoding="utf-8"?>
<p:sld xmlns:a="http://schemas.openxmlformats.org/drawingml/2006/main" xmlns:p="http://schemas.openxmlformats.org/presentationml/2006/main">
  <p:cSld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1030"/>
          <p:cNvSpPr>
            <a:spLocks noGrp="true" noChangeShapeType="true"/>
          </p:cNvSpPr>
          <p:nvPr>
            <p:ph type="sldNum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  <a:ea typeface="SimSun" pitchFamily="2" charset="-122"/>
              </a:rPr>
              <a:t>*</a:t>
            </a:fld>
            <a:endParaRPr/>
          </a:p>
        </p:txBody>
      </p:sp>
      <p:sp>
        <p:nvSpPr>
          <p:cNvPr id="79" name="Rectangle 2"/>
          <p:cNvSpPr>
            <a:spLocks noGrp="true" noChangeShapeType="true"/>
          </p:cNvSpPr>
          <p:nvPr>
            <p:ph type="ctrTitle"/>
          </p:nvPr>
        </p:nvSpPr>
        <p:spPr>
          <a:xfrm>
            <a:off x="685800" y="2133600"/>
            <a:ext cx="7772400" cy="1828800"/>
          </a:xfrm>
          <a:prstGeom prst="rect">
            <a:avLst/>
          </a:prstGeom>
        </p:spPr>
        <p:txBody>
          <a:bodyPr lIns="91440" tIns="45720" rIns="91440" bIns="45720" anchor="ctr" anchorCtr="false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 sz="3600"/>
              <a:t>Persistence (II)</a:t>
            </a:r>
            <a:br>
              <a:rPr lang="en-US" sz="3600"/>
            </a:br>
            <a:r>
              <a:rPr lang="en-US" sz="3600"/>
              <a:t>File System - 2</a:t>
            </a:r>
            <a:endParaRPr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  <a:noFill/>
        </p:spPr>
        <p:txBody>
          <a:bodyPr lIns="91440" tIns="45720" rIns="91440" bIns="45720" anchor="ctr" anchorCtr="false"/>
          <a:lstStyle/>
          <a:p>
            <a:pPr lvl="0"/>
            <a:r>
              <a:rPr lang="en-US"/>
              <a:t>Fast</a:t>
            </a:r>
            <a:r>
              <a:rPr lang="zh-CN"/>
              <a:t> </a:t>
            </a:r>
            <a:r>
              <a:rPr lang="en-US"/>
              <a:t>File</a:t>
            </a:r>
            <a:r>
              <a:rPr lang="zh-CN"/>
              <a:t> </a:t>
            </a:r>
            <a:r>
              <a:rPr lang="en-US"/>
              <a:t>System</a:t>
            </a:r>
            <a:endParaRPr/>
          </a:p>
        </p:txBody>
      </p:sp>
      <p:sp>
        <p:nvSpPr>
          <p:cNvPr id="8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>
                <a:solidFill>
                  <a:schemeClr val="dk1"/>
                </a:solidFill>
                <a:latin typeface="Comic Sans MS"/>
                <a:ea typeface="SimSun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>
                <a:solidFill>
                  <a:schemeClr val="dk1"/>
                </a:solidFill>
                <a:latin typeface="Comic Sans MS"/>
                <a:ea typeface="SimSun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zh-CN"/>
              <a:t>同目录下的文件与目录放在同一个</a:t>
            </a:r>
            <a:r>
              <a:rPr lang="en-US"/>
              <a:t>group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/>
              <a:t>例如：假设每个</a:t>
            </a:r>
            <a:r>
              <a:rPr lang="en-US"/>
              <a:t>group</a:t>
            </a:r>
            <a:r>
              <a:rPr lang="zh-CN"/>
              <a:t>包括</a:t>
            </a:r>
            <a:r>
              <a:rPr lang="en-US"/>
              <a:t>10</a:t>
            </a:r>
            <a:r>
              <a:rPr lang="zh-CN"/>
              <a:t>个</a:t>
            </a:r>
            <a:r>
              <a:rPr lang="en-US"/>
              <a:t>inode</a:t>
            </a:r>
            <a:r>
              <a:rPr lang="zh-CN"/>
              <a:t>，</a:t>
            </a:r>
            <a:r>
              <a:rPr lang="en-US"/>
              <a:t>10</a:t>
            </a:r>
            <a:r>
              <a:rPr lang="zh-CN"/>
              <a:t>个</a:t>
            </a:r>
            <a:r>
              <a:rPr lang="en-US"/>
              <a:t>data</a:t>
            </a:r>
            <a:r>
              <a:rPr lang="zh-CN"/>
              <a:t> </a:t>
            </a:r>
            <a:r>
              <a:rPr lang="en-US"/>
              <a:t>block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/>
              <a:t>目录有</a:t>
            </a:r>
            <a:r>
              <a:rPr lang="en-US"/>
              <a:t>3</a:t>
            </a:r>
            <a:r>
              <a:rPr lang="zh-CN"/>
              <a:t>个：</a:t>
            </a:r>
            <a:r>
              <a:rPr lang="en-US"/>
              <a:t>/,</a:t>
            </a:r>
            <a:r>
              <a:rPr lang="zh-CN"/>
              <a:t> </a:t>
            </a:r>
            <a:r>
              <a:rPr lang="en-US"/>
              <a:t>/a,</a:t>
            </a:r>
            <a:r>
              <a:rPr lang="zh-CN"/>
              <a:t> </a:t>
            </a:r>
            <a:r>
              <a:rPr lang="en-US"/>
              <a:t>/b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/>
              <a:t>文件有</a:t>
            </a:r>
            <a:r>
              <a:rPr lang="en-US"/>
              <a:t>4</a:t>
            </a:r>
            <a:r>
              <a:rPr lang="zh-CN"/>
              <a:t>个：</a:t>
            </a:r>
            <a:r>
              <a:rPr lang="en-US"/>
              <a:t>/a/c,</a:t>
            </a:r>
            <a:r>
              <a:rPr lang="zh-CN"/>
              <a:t> </a:t>
            </a:r>
            <a:r>
              <a:rPr lang="en-US"/>
              <a:t>/a/d,</a:t>
            </a:r>
            <a:r>
              <a:rPr lang="zh-CN"/>
              <a:t> </a:t>
            </a:r>
            <a:r>
              <a:rPr lang="en-US"/>
              <a:t>/a/e,</a:t>
            </a:r>
            <a:r>
              <a:rPr lang="zh-CN"/>
              <a:t> </a:t>
            </a:r>
            <a:r>
              <a:rPr lang="en-US"/>
              <a:t>/b/f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en-US"/>
              <a:t>FFS</a:t>
            </a:r>
            <a:r>
              <a:rPr lang="zh-CN"/>
              <a:t>放置方案</a:t>
            </a:r>
            <a:endParaRPr/>
          </a:p>
        </p:txBody>
      </p:sp>
      <p:sp>
        <p:nvSpPr>
          <p:cNvPr id="9" name="幻灯片编号占位符 3"/>
          <p:cNvSpPr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</a:rPr>
              <a:t>*</a:t>
            </a:fld>
            <a:endParaRPr/>
          </a:p>
        </p:txBody>
      </p:sp>
      <p:pic>
        <p:nvPicPr>
          <p:cNvPr id="10" name="图片 4"/>
          <p:cNvPicPr>
            <a:picLocks noGrp="true" noChangeAspect="true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209800" y="3886200"/>
            <a:ext cx="3951287" cy="266700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  <a:noFill/>
        </p:spPr>
        <p:txBody>
          <a:bodyPr lIns="91440" tIns="45720" rIns="91440" bIns="45720" anchor="ctr" anchorCtr="false"/>
          <a:lstStyle/>
          <a:p>
            <a:pPr lvl="0"/>
            <a:r>
              <a:rPr lang="en-US"/>
              <a:t>Fast</a:t>
            </a:r>
            <a:r>
              <a:rPr lang="zh-CN"/>
              <a:t> </a:t>
            </a:r>
            <a:r>
              <a:rPr lang="en-US"/>
              <a:t>File</a:t>
            </a:r>
            <a:r>
              <a:rPr lang="zh-CN"/>
              <a:t> </a:t>
            </a:r>
            <a:r>
              <a:rPr lang="en-US"/>
              <a:t>System</a:t>
            </a:r>
            <a:endParaRPr/>
          </a:p>
        </p:txBody>
      </p:sp>
      <p:sp>
        <p:nvSpPr>
          <p:cNvPr id="13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>
                <a:solidFill>
                  <a:schemeClr val="dk1"/>
                </a:solidFill>
                <a:latin typeface="Comic Sans MS"/>
                <a:ea typeface="SimSun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>
                <a:solidFill>
                  <a:schemeClr val="dk1"/>
                </a:solidFill>
                <a:latin typeface="Comic Sans MS"/>
                <a:ea typeface="SimSun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zh-CN"/>
              <a:t>对比：</a:t>
            </a:r>
            <a:r>
              <a:rPr lang="en-US"/>
              <a:t>简单的放置策略</a:t>
            </a:r>
            <a:endParaRPr lang="en-US"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endParaRPr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endParaRPr/>
          </a:p>
        </p:txBody>
      </p:sp>
      <p:sp>
        <p:nvSpPr>
          <p:cNvPr id="14" name="幻灯片编号占位符 3"/>
          <p:cNvSpPr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</a:rPr>
              <a:t>*</a:t>
            </a:fld>
            <a:endParaRPr/>
          </a:p>
        </p:txBody>
      </p:sp>
      <p:pic>
        <p:nvPicPr>
          <p:cNvPr id="15" name="图片 4"/>
          <p:cNvPicPr>
            <a:picLocks noGrp="true" noChangeAspect="true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362200" y="2438400"/>
            <a:ext cx="3921125" cy="2667000"/>
          </a:xfrm>
          <a:prstGeom prst="rect">
            <a:avLst/>
          </a:prstGeom>
          <a:noFill/>
        </p:spPr>
      </p:pic>
      <p:sp>
        <p:nvSpPr>
          <p:cNvPr id="16" name="Text Box 1"/>
          <p:cNvSpPr txBox="true">
            <a:spLocks noGrp="true" noChangeShapeType="true"/>
          </p:cNvSpPr>
          <p:nvPr/>
        </p:nvSpPr>
        <p:spPr>
          <a:xfrm>
            <a:off x="833437" y="5257800"/>
            <a:ext cx="7732712" cy="398462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lvl="0"/>
            <a:r>
              <a:rPr lang="zh-CN"/>
              <a:t>两种策略下，访问同一个目录中的文件，分别需要访问多个</a:t>
            </a:r>
            <a:r>
              <a:rPr lang="en-US"/>
              <a:t>group</a:t>
            </a:r>
            <a:r>
              <a:rPr lang="zh-CN"/>
              <a:t>？</a:t>
            </a:r>
            <a:endParaRPr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  <a:noFill/>
        </p:spPr>
        <p:txBody>
          <a:bodyPr lIns="91440" tIns="45720" rIns="91440" bIns="45720" anchor="ctr" anchorCtr="false"/>
          <a:lstStyle/>
          <a:p>
            <a:pPr lvl="0"/>
            <a:r>
              <a:rPr lang="en-US"/>
              <a:t>Fast</a:t>
            </a:r>
            <a:r>
              <a:rPr lang="zh-CN"/>
              <a:t> </a:t>
            </a:r>
            <a:r>
              <a:rPr lang="en-US"/>
              <a:t>File</a:t>
            </a:r>
            <a:r>
              <a:rPr lang="zh-CN"/>
              <a:t> </a:t>
            </a:r>
            <a:r>
              <a:rPr lang="en-US"/>
              <a:t>System</a:t>
            </a:r>
            <a:endParaRPr/>
          </a:p>
        </p:txBody>
      </p:sp>
      <p:sp>
        <p:nvSpPr>
          <p:cNvPr id="19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381000" y="1676400"/>
            <a:ext cx="4876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>
                <a:solidFill>
                  <a:schemeClr val="dk1"/>
                </a:solidFill>
                <a:latin typeface="Comic Sans MS"/>
                <a:ea typeface="SimSun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>
                <a:solidFill>
                  <a:schemeClr val="dk1"/>
                </a:solidFill>
                <a:latin typeface="Comic Sans MS"/>
                <a:ea typeface="SimSun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Measuring</a:t>
            </a:r>
            <a:r>
              <a:rPr lang="zh-CN"/>
              <a:t> </a:t>
            </a:r>
            <a:r>
              <a:rPr lang="en-US"/>
              <a:t>File</a:t>
            </a:r>
            <a:r>
              <a:rPr lang="zh-CN"/>
              <a:t> </a:t>
            </a:r>
            <a:r>
              <a:rPr lang="en-US"/>
              <a:t>Locality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 sz="2000"/>
              <a:t>连续两次打开文件的</a:t>
            </a:r>
            <a:r>
              <a:rPr lang="zh-CN" sz="2000" b="true" i="false" u="none">
                <a:solidFill>
                  <a:srgbClr val="C00000"/>
                </a:solidFill>
              </a:rPr>
              <a:t>目录深度</a:t>
            </a:r>
            <a:r>
              <a:rPr lang="zh-CN" sz="2000"/>
              <a:t>统计</a:t>
            </a:r>
            <a:endParaRPr lang="en-US"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zh-CN"/>
              <a:t>例如先后打开</a:t>
            </a:r>
            <a:r>
              <a:rPr lang="en-US"/>
              <a:t>/dir/f,</a:t>
            </a:r>
            <a:r>
              <a:rPr lang="zh-CN"/>
              <a:t> </a:t>
            </a:r>
            <a:r>
              <a:rPr lang="en-US"/>
              <a:t>/dir/g</a:t>
            </a:r>
            <a:r>
              <a:rPr lang="zh-CN"/>
              <a:t>，距离（</a:t>
            </a:r>
            <a:r>
              <a:rPr lang="en-US"/>
              <a:t>path difference</a:t>
            </a:r>
            <a:r>
              <a:rPr lang="zh-CN"/>
              <a:t>）为</a:t>
            </a:r>
            <a:r>
              <a:rPr lang="en-US"/>
              <a:t>1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 sz="2000"/>
              <a:t>结论：多数连续文件访问的目录深度差距不大，局部性好</a:t>
            </a:r>
            <a:endParaRPr lang="en-US" sz="2000"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en-US"/>
              <a:t>40</a:t>
            </a:r>
            <a:r>
              <a:rPr lang="zh-CN"/>
              <a:t>%是同一个文件或同一个目录的文件</a:t>
            </a:r>
            <a:endParaRPr lang="en-US"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en-US"/>
              <a:t>25%</a:t>
            </a:r>
            <a:r>
              <a:rPr lang="zh-CN"/>
              <a:t>是两级目录以内</a:t>
            </a:r>
            <a:endParaRPr lang="en-US"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zh-CN"/>
              <a:t>所以，</a:t>
            </a:r>
            <a:r>
              <a:rPr lang="en-US"/>
              <a:t>FFS</a:t>
            </a:r>
            <a:r>
              <a:rPr lang="zh-CN"/>
              <a:t>的局部性假设成立</a:t>
            </a:r>
            <a:endParaRPr/>
          </a:p>
        </p:txBody>
      </p:sp>
      <p:sp>
        <p:nvSpPr>
          <p:cNvPr id="20" name="幻灯片编号占位符 3"/>
          <p:cNvSpPr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</a:rPr>
              <a:t>*</a:t>
            </a:fld>
            <a:endParaRPr/>
          </a:p>
        </p:txBody>
      </p:sp>
      <p:pic>
        <p:nvPicPr>
          <p:cNvPr id="21" name="图片 4"/>
          <p:cNvPicPr>
            <a:picLocks noGrp="true" noChangeAspect="true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257800" y="2286000"/>
            <a:ext cx="3600450" cy="350520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  <a:noFill/>
        </p:spPr>
        <p:txBody>
          <a:bodyPr lIns="91440" tIns="45720" rIns="91440" bIns="45720" anchor="ctr" anchorCtr="false"/>
          <a:lstStyle/>
          <a:p>
            <a:pPr lvl="0"/>
            <a:r>
              <a:rPr lang="en-US"/>
              <a:t>Fast</a:t>
            </a:r>
            <a:r>
              <a:rPr lang="zh-CN"/>
              <a:t> </a:t>
            </a:r>
            <a:r>
              <a:rPr lang="en-US"/>
              <a:t>File</a:t>
            </a:r>
            <a:r>
              <a:rPr lang="zh-CN"/>
              <a:t> </a:t>
            </a:r>
            <a:r>
              <a:rPr lang="en-US"/>
              <a:t>System</a:t>
            </a:r>
            <a:endParaRPr/>
          </a:p>
        </p:txBody>
      </p:sp>
      <p:sp>
        <p:nvSpPr>
          <p:cNvPr id="24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>
                <a:solidFill>
                  <a:schemeClr val="dk1"/>
                </a:solidFill>
                <a:latin typeface="Comic Sans MS"/>
                <a:ea typeface="SimSun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>
                <a:solidFill>
                  <a:schemeClr val="dk1"/>
                </a:solidFill>
                <a:latin typeface="Comic Sans MS"/>
                <a:ea typeface="SimSun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The </a:t>
            </a:r>
            <a:r>
              <a:rPr lang="en-US">
                <a:solidFill>
                  <a:srgbClr val="C00000">
                    <a:alpha val="100000"/>
                  </a:srgbClr>
                </a:solidFill>
              </a:rPr>
              <a:t>Large</a:t>
            </a:r>
            <a:r>
              <a:rPr lang="en-US"/>
              <a:t> File Exception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/>
              <a:t>不使用</a:t>
            </a:r>
            <a:r>
              <a:rPr lang="en-US"/>
              <a:t>large</a:t>
            </a:r>
            <a:r>
              <a:rPr lang="zh-CN"/>
              <a:t> </a:t>
            </a:r>
            <a:r>
              <a:rPr lang="en-US"/>
              <a:t>file</a:t>
            </a:r>
            <a:r>
              <a:rPr lang="zh-CN"/>
              <a:t> </a:t>
            </a:r>
            <a:r>
              <a:rPr lang="en-US"/>
              <a:t>exception</a:t>
            </a:r>
            <a:endParaRPr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en-US"/>
              <a:t>/a</a:t>
            </a:r>
            <a:r>
              <a:rPr lang="zh-CN"/>
              <a:t>占用了大部分</a:t>
            </a:r>
            <a:r>
              <a:rPr lang="en-US"/>
              <a:t>data blocks</a:t>
            </a:r>
            <a:r>
              <a:rPr lang="zh-CN"/>
              <a:t>，</a:t>
            </a:r>
            <a:r>
              <a:rPr lang="en-US"/>
              <a:t>/</a:t>
            </a:r>
            <a:r>
              <a:rPr lang="zh-CN"/>
              <a:t>下没有空间用来创建新文件了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/>
              <a:t>解决办法：把大文件的</a:t>
            </a:r>
            <a:r>
              <a:rPr lang="en-US"/>
              <a:t>data blocks</a:t>
            </a:r>
            <a:r>
              <a:rPr lang="zh-CN"/>
              <a:t>分散到多个不同的</a:t>
            </a:r>
            <a:r>
              <a:rPr lang="en-US"/>
              <a:t>cylinder group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endParaRPr/>
          </a:p>
        </p:txBody>
      </p:sp>
      <p:sp>
        <p:nvSpPr>
          <p:cNvPr id="25" name="幻灯片编号占位符 3"/>
          <p:cNvSpPr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</a:rPr>
              <a:t>*</a:t>
            </a:fld>
            <a:endParaRPr/>
          </a:p>
        </p:txBody>
      </p:sp>
      <p:pic>
        <p:nvPicPr>
          <p:cNvPr id="26" name="图片 4"/>
          <p:cNvPicPr>
            <a:picLocks noGrp="true" noChangeAspect="true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0" flipH="false" flipV="false">
            <a:off x="1406525" y="4986819"/>
            <a:ext cx="6020207" cy="1718780"/>
          </a:xfrm>
          <a:prstGeom prst="rect">
            <a:avLst/>
          </a:prstGeom>
          <a:noFill/>
        </p:spPr>
      </p:pic>
      <p:pic>
        <p:nvPicPr>
          <p:cNvPr id="27" name="图片 5"/>
          <p:cNvPicPr>
            <a:picLocks noGrp="true" noChangeAspect="true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71587" y="2971800"/>
            <a:ext cx="6324600" cy="1017587"/>
          </a:xfrm>
          <a:prstGeom prst="rect">
            <a:avLst/>
          </a:prstGeom>
          <a:noFill/>
        </p:spPr>
      </p:pic>
      <p:sp>
        <p:nvSpPr>
          <p:cNvPr id="28" name="矩形 1"/>
          <p:cNvSpPr>
            <a:spLocks noGrp="true" noChangeShapeType="true"/>
          </p:cNvSpPr>
          <p:nvPr/>
        </p:nvSpPr>
        <p:spPr>
          <a:xfrm rot="0" flipH="false" flipV="false">
            <a:off x="3076303" y="5589587"/>
            <a:ext cx="609600" cy="200025"/>
          </a:xfrm>
          <a:prstGeom prst="rect">
            <a:avLst/>
          </a:prstGeom>
          <a:noFill/>
          <a:ln w="15875">
            <a:solidFill>
              <a:srgbClr val="C00000"/>
            </a:solidFill>
            <a:round/>
            <a:headEnd/>
            <a:tailEnd/>
          </a:ln>
        </p:spPr>
        <p:txBody>
          <a:bodyPr wrap="none" anchor="t"/>
          <a:lstStyle/>
          <a:p>
            <a:pPr/>
            <a:endParaRPr sz="1400" dirty="false"/>
          </a:p>
        </p:txBody>
      </p:sp>
    </p:spTree>
  </p:cSld>
  <p:clrMapOvr>
    <a:masterClrMapping/>
  </p:clrMapOvr>
  <p:transition/>
  <p:timing>
    <p:tnLst>
      <p:par>
        <p:cTn dur="indefinite" restart="never" nodeType="tmRoot">
          <p:childTnLst>
            <p:seq concurrent="true" nextAc="seek">
              <p:cTn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id="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5" end="4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" dur="500" fill="hold"/>
                                        <p:tgtEl>
                                          <p:spTgt spid="24">
                                            <p:txEl>
                                              <p:pRg st="25" end="4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9" end="6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 fill="hold"/>
                                        <p:tgtEl>
                                          <p:spTgt spid="24">
                                            <p:txEl>
                                              <p:pRg st="49" end="6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0" end="9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 fill="hold"/>
                                        <p:tgtEl>
                                          <p:spTgt spid="24">
                                            <p:txEl>
                                              <p:pRg st="70" end="9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  <a:noFill/>
        </p:spPr>
        <p:txBody>
          <a:bodyPr lIns="91440" tIns="45720" rIns="91440" bIns="45720" anchor="ctr" anchorCtr="false"/>
          <a:lstStyle/>
          <a:p>
            <a:pPr lvl="0"/>
            <a:r>
              <a:rPr lang="en-US"/>
              <a:t>Fast</a:t>
            </a:r>
            <a:r>
              <a:rPr lang="zh-CN"/>
              <a:t> </a:t>
            </a:r>
            <a:r>
              <a:rPr lang="en-US"/>
              <a:t>File</a:t>
            </a:r>
            <a:r>
              <a:rPr lang="zh-CN"/>
              <a:t> </a:t>
            </a:r>
            <a:r>
              <a:rPr lang="en-US"/>
              <a:t>System</a:t>
            </a:r>
            <a:endParaRPr/>
          </a:p>
        </p:txBody>
      </p:sp>
      <p:sp>
        <p:nvSpPr>
          <p:cNvPr id="31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47244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>
                <a:solidFill>
                  <a:schemeClr val="dk1"/>
                </a:solidFill>
                <a:latin typeface="Comic Sans MS"/>
                <a:ea typeface="SimSun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>
                <a:solidFill>
                  <a:schemeClr val="dk1"/>
                </a:solidFill>
                <a:latin typeface="Comic Sans MS"/>
                <a:ea typeface="SimSun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The Large File Exception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/>
              <a:t>问题：数据分散，性能下降</a:t>
            </a:r>
            <a:endParaRPr lang="en-US"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/>
              <a:t>解决：合理设置</a:t>
            </a:r>
            <a:r>
              <a:rPr lang="en-US"/>
              <a:t>chunk</a:t>
            </a:r>
            <a:r>
              <a:rPr lang="zh-CN"/>
              <a:t>大小，获得</a:t>
            </a:r>
            <a:r>
              <a:rPr lang="en-US"/>
              <a:t>“</a:t>
            </a:r>
            <a:r>
              <a:rPr lang="zh-CN"/>
              <a:t>足够好</a:t>
            </a:r>
            <a:r>
              <a:rPr lang="en-US"/>
              <a:t>“</a:t>
            </a:r>
            <a:r>
              <a:rPr lang="zh-CN"/>
              <a:t>的性能</a:t>
            </a:r>
            <a:endParaRPr lang="en-US"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en-US"/>
              <a:t>50%</a:t>
            </a:r>
            <a:r>
              <a:rPr lang="zh-CN"/>
              <a:t>带宽：</a:t>
            </a:r>
            <a:r>
              <a:rPr lang="en-US"/>
              <a:t>409.6KB</a:t>
            </a:r>
            <a:endParaRPr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en-US"/>
              <a:t>90%</a:t>
            </a:r>
            <a:r>
              <a:rPr lang="zh-CN"/>
              <a:t>带宽：</a:t>
            </a:r>
            <a:r>
              <a:rPr lang="en-US"/>
              <a:t>3.6MB</a:t>
            </a:r>
            <a:endParaRPr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en-US"/>
              <a:t>99%</a:t>
            </a:r>
            <a:r>
              <a:rPr lang="zh-CN"/>
              <a:t>带宽：</a:t>
            </a:r>
            <a:r>
              <a:rPr lang="en-US"/>
              <a:t>39</a:t>
            </a:r>
            <a:r>
              <a:rPr lang="en-US"/>
              <a:t>.6MB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endParaRPr/>
          </a:p>
        </p:txBody>
      </p:sp>
      <p:sp>
        <p:nvSpPr>
          <p:cNvPr id="32" name="幻灯片编号占位符 3"/>
          <p:cNvSpPr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</a:rPr>
              <a:t>*</a:t>
            </a:fld>
            <a:endParaRPr/>
          </a:p>
        </p:txBody>
      </p:sp>
      <p:sp>
        <p:nvSpPr>
          <p:cNvPr id="33" name="Text Box 1"/>
          <p:cNvSpPr txBox="true">
            <a:spLocks noGrp="true" noChangeShapeType="true"/>
          </p:cNvSpPr>
          <p:nvPr/>
        </p:nvSpPr>
        <p:spPr>
          <a:xfrm>
            <a:off x="2438400" y="6096000"/>
            <a:ext cx="4795837" cy="460375"/>
          </a:xfrm>
          <a:prstGeom prst="rect">
            <a:avLst/>
          </a:prstGeom>
          <a:noFill/>
        </p:spPr>
        <p:txBody>
          <a:bodyPr lIns="91440" tIns="45720" rIns="91440" bIns="45720" anchor="t">
            <a:spAutoFit/>
          </a:bodyPr>
          <a:lstStyle/>
          <a:p>
            <a:pPr lvl="0"/>
            <a:r>
              <a:rPr lang="zh-CN" sz="2400">
                <a:solidFill>
                  <a:srgbClr val="FF0000"/>
                </a:solidFill>
              </a:rPr>
              <a:t>代价分摊（</a:t>
            </a:r>
            <a:r>
              <a:rPr lang="en-US" sz="2400">
                <a:solidFill>
                  <a:srgbClr val="FF0000"/>
                </a:solidFill>
              </a:rPr>
              <a:t>Cost Amortization</a:t>
            </a:r>
            <a:r>
              <a:rPr lang="zh-CN" sz="2400">
                <a:solidFill>
                  <a:srgbClr val="FF0000"/>
                </a:solidFill>
              </a:rPr>
              <a:t>）</a:t>
            </a:r>
            <a:r>
              <a:rPr lang="en-US" sz="2400">
                <a:solidFill>
                  <a:srgbClr val="FF0000"/>
                </a:solidFill>
              </a:rPr>
              <a:t>!</a:t>
            </a:r>
            <a:endParaRPr/>
          </a:p>
        </p:txBody>
      </p:sp>
      <p:sp>
        <p:nvSpPr>
          <p:cNvPr id="34" name="Text Box 1"/>
          <p:cNvSpPr txBox="true">
            <a:spLocks noGrp="true" noChangeShapeType="true"/>
          </p:cNvSpPr>
          <p:nvPr/>
        </p:nvSpPr>
        <p:spPr>
          <a:xfrm>
            <a:off x="228600" y="4495800"/>
            <a:ext cx="5351462" cy="1568450"/>
          </a:xfrm>
          <a:prstGeom prst="rect">
            <a:avLst/>
          </a:prstGeom>
          <a:noFill/>
        </p:spPr>
        <p:txBody>
          <a:bodyPr lIns="91440" tIns="45720" rIns="91440" bIns="45720" anchor="t">
            <a:spAutoFit/>
          </a:bodyPr>
          <a:lstStyle/>
          <a:p>
            <a:pPr lvl="0"/>
            <a:r>
              <a:rPr lang="zh-CN" sz="1600"/>
              <a:t>计算过程：</a:t>
            </a:r>
            <a:endParaRPr/>
          </a:p>
          <a:p>
            <a:pPr lvl="0"/>
            <a:r>
              <a:rPr lang="zh-CN" sz="1600"/>
              <a:t>设</a:t>
            </a:r>
            <a:r>
              <a:rPr lang="en-US" sz="1600"/>
              <a:t>disk sequencial read bandwidth=40MB/s</a:t>
            </a:r>
            <a:r>
              <a:rPr lang="zh-CN" sz="1600"/>
              <a:t>，即</a:t>
            </a:r>
            <a:r>
              <a:rPr lang="en-US" sz="1600"/>
              <a:t>40.96KB/ms, disk positioning time=10ms, </a:t>
            </a:r>
            <a:r>
              <a:rPr lang="zh-CN" sz="1600"/>
              <a:t>则：</a:t>
            </a:r>
            <a:endParaRPr lang="en-US" sz="1600"/>
          </a:p>
          <a:p>
            <a:pPr lvl="0"/>
            <a:r>
              <a:rPr lang="en-US" sz="1600"/>
              <a:t>target_ratio=(10ms * 40.96KB/ms) / chunk_size</a:t>
            </a:r>
            <a:endParaRPr/>
          </a:p>
          <a:p>
            <a:pPr lvl="0"/>
            <a:endParaRPr/>
          </a:p>
          <a:p>
            <a:pPr lvl="0"/>
            <a:r>
              <a:rPr lang="en-US" sz="1600"/>
              <a:t>target_ratio=1/9</a:t>
            </a:r>
            <a:r>
              <a:rPr lang="zh-CN" sz="1600"/>
              <a:t>时，</a:t>
            </a:r>
            <a:r>
              <a:rPr lang="en-US" sz="1600"/>
              <a:t>chunk_size=3.6MB</a:t>
            </a:r>
            <a:endParaRPr/>
          </a:p>
        </p:txBody>
      </p:sp>
      <p:grpSp>
        <p:nvGrpSpPr>
          <p:cNvPr id="35" name="Group 3"/>
          <p:cNvGrpSpPr/>
          <p:nvPr/>
        </p:nvGrpSpPr>
        <p:grpSpPr>
          <a:xfrm rot="0" flipH="false" flipV="false">
            <a:off x="5390651" y="2272937"/>
            <a:ext cx="3400652" cy="3294015"/>
            <a:chOff x="7985" y="2880"/>
            <a:chExt cx="6414" cy="6000"/>
          </a:xfrm>
        </p:grpSpPr>
        <p:pic>
          <p:nvPicPr>
            <p:cNvPr id="36" name="图片 4"/>
            <p:cNvPicPr>
              <a:picLocks noChangeAspect="true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7985" y="2880"/>
              <a:ext cx="6415" cy="6000"/>
            </a:xfrm>
            <a:prstGeom prst="rect">
              <a:avLst/>
            </a:prstGeom>
            <a:noFill/>
          </p:spPr>
        </p:pic>
        <p:sp>
          <p:nvSpPr>
            <p:cNvPr id="37" name="Text Box 2"/>
            <p:cNvSpPr txBox="true">
              <a:spLocks noChangeShapeType="true"/>
            </p:cNvSpPr>
            <p:nvPr/>
          </p:nvSpPr>
          <p:spPr>
            <a:xfrm>
              <a:off x="11400" y="3840"/>
              <a:ext cx="1335" cy="434"/>
            </a:xfrm>
            <a:prstGeom prst="rect">
              <a:avLst/>
            </a:prstGeom>
            <a:solidFill>
              <a:schemeClr val="lt1"/>
            </a:solidFill>
          </p:spPr>
          <p:txBody>
            <a:bodyPr lIns="91440" tIns="45720" rIns="91440" bIns="45720" anchor="t">
              <a:spAutoFit/>
            </a:bodyPr>
            <a:lstStyle/>
            <a:p>
              <a:pPr lvl="0"/>
              <a:r>
                <a:rPr lang="en-US" sz="1200" b="false" i="false" u="none"/>
                <a:t>3.6M</a:t>
              </a:r>
              <a:endParaRPr/>
            </a:p>
          </p:txBody>
        </p:sp>
      </p:grpSp>
    </p:spTree>
  </p:cSld>
  <p:clrMapOvr>
    <a:masterClrMapping/>
  </p:clrMapOvr>
  <p:transition/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  <a:noFill/>
        </p:spPr>
        <p:txBody>
          <a:bodyPr lIns="91440" tIns="45720" rIns="91440" bIns="45720" anchor="ctr" anchorCtr="false"/>
          <a:lstStyle/>
          <a:p>
            <a:pPr lvl="0"/>
            <a:r>
              <a:rPr lang="en-US"/>
              <a:t>Another Example of Cost Amortization</a:t>
            </a:r>
            <a:endParaRPr/>
          </a:p>
        </p:txBody>
      </p:sp>
      <p:sp>
        <p:nvSpPr>
          <p:cNvPr id="40" name="Content Placeholder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>
                <a:solidFill>
                  <a:schemeClr val="dk1"/>
                </a:solidFill>
                <a:latin typeface="Comic Sans MS"/>
                <a:ea typeface="SimSun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>
                <a:solidFill>
                  <a:schemeClr val="dk1"/>
                </a:solidFill>
                <a:latin typeface="Comic Sans MS"/>
                <a:ea typeface="SimSun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HDFS (Hadoop Distributed File System):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/>
              <a:t>每个大文件（如</a:t>
            </a:r>
            <a:r>
              <a:rPr lang="en-US"/>
              <a:t>100GB</a:t>
            </a:r>
            <a:r>
              <a:rPr lang="zh-CN"/>
              <a:t>）拆分成多个数据块（</a:t>
            </a:r>
            <a:r>
              <a:rPr lang="en-US"/>
              <a:t>block</a:t>
            </a:r>
            <a:r>
              <a:rPr lang="zh-CN"/>
              <a:t>）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en-US"/>
              <a:t>blocks</a:t>
            </a:r>
            <a:r>
              <a:rPr lang="zh-CN"/>
              <a:t>分散存储在不同的机器上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en-US"/>
              <a:t>client</a:t>
            </a:r>
            <a:r>
              <a:rPr lang="zh-CN"/>
              <a:t>找到并打开一个</a:t>
            </a:r>
            <a:r>
              <a:rPr lang="en-US"/>
              <a:t>block</a:t>
            </a:r>
            <a:r>
              <a:rPr lang="zh-CN"/>
              <a:t>需要一定的时间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/>
              <a:t>如何选择</a:t>
            </a:r>
            <a:r>
              <a:rPr lang="en-US"/>
              <a:t>block</a:t>
            </a:r>
            <a:r>
              <a:rPr lang="zh-CN"/>
              <a:t>大小，保证顺序读取一个大文件的效率？</a:t>
            </a:r>
            <a:endParaRPr/>
          </a:p>
        </p:txBody>
      </p:sp>
      <p:pic>
        <p:nvPicPr>
          <p:cNvPr id="41" name="Text Box 3"/>
          <p:cNvPicPr>
            <a:picLocks noGrp="true" noChangeAspect="true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09600" y="152400"/>
            <a:ext cx="1701800" cy="398462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  <a:noFill/>
        </p:spPr>
        <p:txBody>
          <a:bodyPr lIns="91440" tIns="45720" rIns="91440" bIns="45720" anchor="ctr" anchorCtr="false"/>
          <a:lstStyle/>
          <a:p>
            <a:pPr lvl="0"/>
            <a:r>
              <a:rPr lang="en-US"/>
              <a:t>Fast</a:t>
            </a:r>
            <a:r>
              <a:rPr lang="zh-CN"/>
              <a:t> </a:t>
            </a:r>
            <a:r>
              <a:rPr lang="en-US"/>
              <a:t>File</a:t>
            </a:r>
            <a:r>
              <a:rPr lang="zh-CN"/>
              <a:t> </a:t>
            </a:r>
            <a:r>
              <a:rPr lang="en-US"/>
              <a:t>System</a:t>
            </a:r>
            <a:endParaRPr/>
          </a:p>
        </p:txBody>
      </p:sp>
      <p:sp>
        <p:nvSpPr>
          <p:cNvPr id="44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>
                <a:solidFill>
                  <a:schemeClr val="dk1"/>
                </a:solidFill>
                <a:latin typeface="Comic Sans MS"/>
                <a:ea typeface="SimSun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>
                <a:solidFill>
                  <a:schemeClr val="dk1"/>
                </a:solidFill>
                <a:latin typeface="Comic Sans MS"/>
                <a:ea typeface="SimSun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zh-CN"/>
              <a:t>小文件的问题（</a:t>
            </a:r>
            <a:r>
              <a:rPr lang="en-US"/>
              <a:t>&lt;2KB</a:t>
            </a:r>
            <a:r>
              <a:rPr lang="zh-CN"/>
              <a:t>）</a:t>
            </a:r>
            <a:endParaRPr lang="en-US"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en-US" b="true" i="false" u="none"/>
              <a:t>internal fragmentation </a:t>
            </a:r>
            <a:endParaRPr lang="en-US"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/>
              <a:t>无法充分利用</a:t>
            </a:r>
            <a:r>
              <a:rPr lang="en-US"/>
              <a:t>4KB</a:t>
            </a:r>
            <a:r>
              <a:rPr lang="zh-CN"/>
              <a:t>的</a:t>
            </a:r>
            <a:r>
              <a:rPr lang="en-US"/>
              <a:t>data</a:t>
            </a:r>
            <a:r>
              <a:rPr lang="zh-CN"/>
              <a:t> </a:t>
            </a:r>
            <a:r>
              <a:rPr lang="en-US"/>
              <a:t>block</a:t>
            </a:r>
            <a:r>
              <a:rPr lang="zh-CN"/>
              <a:t>，空间浪费</a:t>
            </a:r>
            <a:endParaRPr lang="en-US"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/>
              <a:t>解决：</a:t>
            </a:r>
            <a:r>
              <a:rPr lang="en-US"/>
              <a:t>sub-block</a:t>
            </a:r>
            <a:r>
              <a:rPr lang="zh-CN"/>
              <a:t> </a:t>
            </a:r>
            <a:r>
              <a:rPr lang="en-US"/>
              <a:t>(512B)</a:t>
            </a:r>
            <a:endParaRPr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zh-CN"/>
              <a:t>先以</a:t>
            </a:r>
            <a:r>
              <a:rPr lang="en-US"/>
              <a:t>sub-block</a:t>
            </a:r>
            <a:r>
              <a:rPr lang="zh-CN"/>
              <a:t>为单位分配空间</a:t>
            </a:r>
            <a:endParaRPr lang="en-US"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zh-CN"/>
              <a:t>文件空间如果增长超过</a:t>
            </a:r>
            <a:r>
              <a:rPr lang="en-US"/>
              <a:t>2KB</a:t>
            </a:r>
            <a:r>
              <a:rPr lang="zh-CN"/>
              <a:t>，则迁移到一个完整的</a:t>
            </a:r>
            <a:r>
              <a:rPr lang="en-US"/>
              <a:t>block</a:t>
            </a:r>
            <a:r>
              <a:rPr lang="zh-CN"/>
              <a:t>上</a:t>
            </a:r>
            <a:endParaRPr lang="en-US"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zh-CN"/>
              <a:t>新的问题：额外的数据拷贝</a:t>
            </a:r>
            <a:endParaRPr lang="en-US"/>
          </a:p>
          <a:p>
            <a:pPr marL="1600200" lvl="3" indent="-228600">
              <a:spcBef>
                <a:spcPct val="20000"/>
              </a:spcBef>
              <a:buSzPct val="100000"/>
              <a:buChar char="–"/>
            </a:pPr>
            <a:r>
              <a:rPr lang="zh-CN"/>
              <a:t>解决：修改</a:t>
            </a:r>
            <a:r>
              <a:rPr lang="en-US"/>
              <a:t>libc</a:t>
            </a:r>
            <a:r>
              <a:rPr lang="zh-CN"/>
              <a:t>，缓冲写数据，再分配到</a:t>
            </a:r>
            <a:r>
              <a:rPr lang="en-US"/>
              <a:t>4KB</a:t>
            </a:r>
            <a:r>
              <a:rPr lang="zh-CN"/>
              <a:t>的块上</a:t>
            </a:r>
            <a:endParaRPr/>
          </a:p>
        </p:txBody>
      </p:sp>
      <p:sp>
        <p:nvSpPr>
          <p:cNvPr id="45" name="幻灯片编号占位符 3"/>
          <p:cNvSpPr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</a:rPr>
              <a:t>*</a:t>
            </a:fld>
            <a:endParaRPr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  <a:noFill/>
        </p:spPr>
        <p:txBody>
          <a:bodyPr lIns="91440" tIns="45720" rIns="91440" bIns="45720" anchor="ctr" anchorCtr="false"/>
          <a:lstStyle/>
          <a:p>
            <a:pPr lvl="0"/>
            <a:r>
              <a:rPr lang="en-US"/>
              <a:t>Reading the next block</a:t>
            </a:r>
            <a:endParaRPr/>
          </a:p>
        </p:txBody>
      </p:sp>
      <p:sp>
        <p:nvSpPr>
          <p:cNvPr id="48" name="Content Placeholder 2"/>
          <p:cNvSpPr>
            <a:spLocks noGrp="true" noChangeShapeType="true"/>
          </p:cNvSpPr>
          <p:nvPr>
            <p:ph type="obj"/>
          </p:nvPr>
        </p:nvSpPr>
        <p:spPr>
          <a:xfrm>
            <a:off x="457200" y="3873500"/>
            <a:ext cx="8305800" cy="21463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>
                <a:solidFill>
                  <a:schemeClr val="dk1"/>
                </a:solidFill>
                <a:latin typeface="Comic Sans MS"/>
                <a:ea typeface="SimSun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>
                <a:solidFill>
                  <a:schemeClr val="dk1"/>
                </a:solidFill>
                <a:latin typeface="Comic Sans MS"/>
                <a:ea typeface="SimSun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FFS: </a:t>
            </a:r>
            <a:r>
              <a:rPr lang="zh-CN"/>
              <a:t>间隔放置</a:t>
            </a:r>
            <a:r>
              <a:rPr lang="en-US"/>
              <a:t>data blocks</a:t>
            </a:r>
            <a:r>
              <a:rPr lang="zh-CN"/>
              <a:t>，这会浪费磁盘带宽</a:t>
            </a:r>
            <a:endParaRPr lang="en-US"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endParaRPr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zh-CN"/>
              <a:t>更好的解决方案：</a:t>
            </a:r>
            <a:r>
              <a:rPr lang="en-US"/>
              <a:t>read-ahead</a:t>
            </a:r>
            <a:endParaRPr lang="en-US"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/>
              <a:t>可以由</a:t>
            </a:r>
            <a:r>
              <a:rPr lang="en-US"/>
              <a:t>disk</a:t>
            </a:r>
            <a:r>
              <a:rPr lang="zh-CN"/>
              <a:t>，</a:t>
            </a:r>
            <a:r>
              <a:rPr lang="en-US"/>
              <a:t>block I/O layer</a:t>
            </a:r>
            <a:r>
              <a:rPr lang="zh-CN"/>
              <a:t>，或者</a:t>
            </a:r>
            <a:r>
              <a:rPr lang="en-US"/>
              <a:t>FS</a:t>
            </a:r>
            <a:r>
              <a:rPr lang="zh-CN"/>
              <a:t>完成</a:t>
            </a:r>
            <a:endParaRPr/>
          </a:p>
        </p:txBody>
      </p:sp>
      <p:pic>
        <p:nvPicPr>
          <p:cNvPr id="49" name="Picture 6"/>
          <p:cNvPicPr>
            <a:picLocks noGrp="true" noChangeAspect="true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116137" y="1600200"/>
            <a:ext cx="4911725" cy="2044700"/>
          </a:xfrm>
          <a:prstGeom prst="rect">
            <a:avLst/>
          </a:prstGeom>
          <a:noFill/>
        </p:spPr>
      </p:pic>
      <p:pic>
        <p:nvPicPr>
          <p:cNvPr id="50" name="Text Box 7"/>
          <p:cNvPicPr>
            <a:picLocks noGrp="true" noChangeAspect="true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09600" y="152400"/>
            <a:ext cx="1701800" cy="398462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  <a:noFill/>
        </p:spPr>
        <p:txBody>
          <a:bodyPr lIns="91440" tIns="45720" rIns="91440" bIns="45720" anchor="ctr" anchorCtr="false"/>
          <a:lstStyle/>
          <a:p>
            <a:pPr lvl="0"/>
            <a:r>
              <a:rPr lang="en-US"/>
              <a:t>Reading the next cylinder</a:t>
            </a:r>
            <a:endParaRPr/>
          </a:p>
        </p:txBody>
      </p:sp>
      <p:pic>
        <p:nvPicPr>
          <p:cNvPr id="53" name="Text Box 7"/>
          <p:cNvPicPr>
            <a:picLocks noGrp="true" noChangeAspect="true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09600" y="152400"/>
            <a:ext cx="1701800" cy="398462"/>
          </a:xfrm>
          <a:prstGeom prst="rect">
            <a:avLst/>
          </a:prstGeom>
          <a:noFill/>
        </p:spPr>
      </p:pic>
      <p:sp>
        <p:nvSpPr>
          <p:cNvPr id="54" name="Oval 3"/>
          <p:cNvSpPr>
            <a:spLocks noGrp="true" noChangeShapeType="true"/>
          </p:cNvSpPr>
          <p:nvPr/>
        </p:nvSpPr>
        <p:spPr>
          <a:xfrm>
            <a:off x="2743200" y="1752600"/>
            <a:ext cx="3810000" cy="3657600"/>
          </a:xfrm>
          <a:prstGeom prst="ellipse">
            <a:avLst/>
          </a:prstGeom>
          <a:solidFill>
            <a:schemeClr val="lt1"/>
          </a:solidFill>
          <a:ln w="9524">
            <a:solidFill>
              <a:schemeClr val="dk1"/>
            </a:solidFill>
            <a:round/>
            <a:headEnd/>
            <a:tailEnd/>
          </a:ln>
        </p:spPr>
        <p:txBody>
          <a:bodyPr wrap="none" anchor="t"/>
          <a:lstStyle/>
          <a:p>
            <a:pPr/>
            <a:endParaRPr sz="1400" dirty="false"/>
          </a:p>
        </p:txBody>
      </p:sp>
      <p:sp>
        <p:nvSpPr>
          <p:cNvPr id="55" name="Oval 4"/>
          <p:cNvSpPr>
            <a:spLocks noGrp="true" noChangeShapeType="true"/>
          </p:cNvSpPr>
          <p:nvPr/>
        </p:nvSpPr>
        <p:spPr>
          <a:xfrm>
            <a:off x="3116262" y="2000250"/>
            <a:ext cx="3117850" cy="3175000"/>
          </a:xfrm>
          <a:prstGeom prst="ellipse">
            <a:avLst/>
          </a:prstGeom>
          <a:solidFill>
            <a:schemeClr val="lt1"/>
          </a:solidFill>
          <a:ln w="9524">
            <a:solidFill>
              <a:schemeClr val="dk1"/>
            </a:solidFill>
            <a:round/>
            <a:headEnd/>
            <a:tailEnd/>
          </a:ln>
        </p:spPr>
        <p:txBody>
          <a:bodyPr wrap="none" anchor="t"/>
          <a:lstStyle/>
          <a:p>
            <a:pPr/>
            <a:endParaRPr sz="1400" dirty="false"/>
          </a:p>
        </p:txBody>
      </p:sp>
      <p:sp>
        <p:nvSpPr>
          <p:cNvPr id="56" name="Oval 5"/>
          <p:cNvSpPr>
            <a:spLocks noGrp="true" noChangeShapeType="true"/>
          </p:cNvSpPr>
          <p:nvPr/>
        </p:nvSpPr>
        <p:spPr>
          <a:xfrm>
            <a:off x="3429000" y="2305050"/>
            <a:ext cx="2501900" cy="2557462"/>
          </a:xfrm>
          <a:prstGeom prst="ellipse">
            <a:avLst/>
          </a:prstGeom>
          <a:solidFill>
            <a:schemeClr val="lt1"/>
          </a:solidFill>
          <a:ln w="9524">
            <a:solidFill>
              <a:schemeClr val="dk1"/>
            </a:solidFill>
            <a:round/>
            <a:headEnd/>
            <a:tailEnd/>
          </a:ln>
        </p:spPr>
        <p:txBody>
          <a:bodyPr wrap="none" anchor="t"/>
          <a:lstStyle/>
          <a:p>
            <a:pPr/>
            <a:endParaRPr sz="1400" dirty="false"/>
          </a:p>
        </p:txBody>
      </p:sp>
      <p:sp>
        <p:nvSpPr>
          <p:cNvPr id="57" name="Text Box 6"/>
          <p:cNvSpPr txBox="true">
            <a:spLocks noGrp="true" noChangeShapeType="true"/>
          </p:cNvSpPr>
          <p:nvPr/>
        </p:nvSpPr>
        <p:spPr>
          <a:xfrm>
            <a:off x="4495800" y="2028825"/>
            <a:ext cx="311150" cy="276225"/>
          </a:xfrm>
          <a:prstGeom prst="rect">
            <a:avLst/>
          </a:prstGeom>
          <a:noFill/>
        </p:spPr>
        <p:txBody>
          <a:bodyPr lIns="91440" tIns="45720" rIns="91440" bIns="45720" anchor="t">
            <a:spAutoFit/>
          </a:bodyPr>
          <a:lstStyle/>
          <a:p>
            <a:pPr lvl="0"/>
            <a:r>
              <a:rPr lang="en-US" sz="1200"/>
              <a:t>8</a:t>
            </a:r>
            <a:endParaRPr/>
          </a:p>
        </p:txBody>
      </p:sp>
      <p:sp>
        <p:nvSpPr>
          <p:cNvPr id="58" name="Text Box 8"/>
          <p:cNvSpPr txBox="true">
            <a:spLocks noGrp="true" noChangeShapeType="true"/>
          </p:cNvSpPr>
          <p:nvPr/>
        </p:nvSpPr>
        <p:spPr>
          <a:xfrm>
            <a:off x="5562600" y="2438400"/>
            <a:ext cx="311150" cy="276225"/>
          </a:xfrm>
          <a:prstGeom prst="rect">
            <a:avLst/>
          </a:prstGeom>
          <a:noFill/>
        </p:spPr>
        <p:txBody>
          <a:bodyPr lIns="91440" tIns="45720" rIns="91440" bIns="45720" anchor="t">
            <a:spAutoFit/>
          </a:bodyPr>
          <a:lstStyle/>
          <a:p>
            <a:pPr lvl="0"/>
            <a:r>
              <a:rPr lang="en-US" sz="1200"/>
              <a:t>1</a:t>
            </a:r>
            <a:endParaRPr/>
          </a:p>
        </p:txBody>
      </p:sp>
      <p:sp>
        <p:nvSpPr>
          <p:cNvPr id="59" name="Text Box 9"/>
          <p:cNvSpPr txBox="true">
            <a:spLocks noGrp="true" noChangeShapeType="true"/>
          </p:cNvSpPr>
          <p:nvPr/>
        </p:nvSpPr>
        <p:spPr>
          <a:xfrm>
            <a:off x="5930900" y="3429000"/>
            <a:ext cx="311150" cy="276225"/>
          </a:xfrm>
          <a:prstGeom prst="rect">
            <a:avLst/>
          </a:prstGeom>
          <a:noFill/>
        </p:spPr>
        <p:txBody>
          <a:bodyPr lIns="91440" tIns="45720" rIns="91440" bIns="45720" anchor="t">
            <a:spAutoFit/>
          </a:bodyPr>
          <a:lstStyle/>
          <a:p>
            <a:pPr lvl="0"/>
            <a:r>
              <a:rPr lang="en-US" sz="1200"/>
              <a:t>2</a:t>
            </a:r>
            <a:endParaRPr/>
          </a:p>
        </p:txBody>
      </p:sp>
      <p:sp>
        <p:nvSpPr>
          <p:cNvPr id="60" name="Text Box 10"/>
          <p:cNvSpPr txBox="true">
            <a:spLocks noGrp="true" noChangeShapeType="true"/>
          </p:cNvSpPr>
          <p:nvPr/>
        </p:nvSpPr>
        <p:spPr>
          <a:xfrm>
            <a:off x="5562600" y="4419600"/>
            <a:ext cx="311150" cy="276225"/>
          </a:xfrm>
          <a:prstGeom prst="rect">
            <a:avLst/>
          </a:prstGeom>
          <a:noFill/>
        </p:spPr>
        <p:txBody>
          <a:bodyPr lIns="91440" tIns="45720" rIns="91440" bIns="45720" anchor="t">
            <a:spAutoFit/>
          </a:bodyPr>
          <a:lstStyle/>
          <a:p>
            <a:pPr lvl="0"/>
            <a:r>
              <a:rPr lang="en-US" sz="1200"/>
              <a:t>3</a:t>
            </a:r>
            <a:endParaRPr/>
          </a:p>
        </p:txBody>
      </p:sp>
      <p:sp>
        <p:nvSpPr>
          <p:cNvPr id="61" name="Text Box 11"/>
          <p:cNvSpPr txBox="true">
            <a:spLocks noGrp="true" noChangeShapeType="true"/>
          </p:cNvSpPr>
          <p:nvPr/>
        </p:nvSpPr>
        <p:spPr>
          <a:xfrm>
            <a:off x="4492625" y="4876800"/>
            <a:ext cx="311150" cy="276225"/>
          </a:xfrm>
          <a:prstGeom prst="rect">
            <a:avLst/>
          </a:prstGeom>
          <a:noFill/>
        </p:spPr>
        <p:txBody>
          <a:bodyPr lIns="91440" tIns="45720" rIns="91440" bIns="45720" anchor="t">
            <a:spAutoFit/>
          </a:bodyPr>
          <a:lstStyle/>
          <a:p>
            <a:pPr lvl="0"/>
            <a:r>
              <a:rPr lang="en-US" sz="1200"/>
              <a:t>4</a:t>
            </a:r>
            <a:endParaRPr/>
          </a:p>
        </p:txBody>
      </p:sp>
      <p:sp>
        <p:nvSpPr>
          <p:cNvPr id="62" name="Text Box 12"/>
          <p:cNvSpPr txBox="true">
            <a:spLocks noGrp="true" noChangeShapeType="true"/>
          </p:cNvSpPr>
          <p:nvPr/>
        </p:nvSpPr>
        <p:spPr>
          <a:xfrm>
            <a:off x="3505200" y="4419600"/>
            <a:ext cx="311150" cy="276225"/>
          </a:xfrm>
          <a:prstGeom prst="rect">
            <a:avLst/>
          </a:prstGeom>
          <a:noFill/>
        </p:spPr>
        <p:txBody>
          <a:bodyPr lIns="91440" tIns="45720" rIns="91440" bIns="45720" anchor="t">
            <a:spAutoFit/>
          </a:bodyPr>
          <a:lstStyle/>
          <a:p>
            <a:pPr lvl="0"/>
            <a:r>
              <a:rPr lang="en-US" sz="1200"/>
              <a:t>5</a:t>
            </a:r>
            <a:endParaRPr/>
          </a:p>
        </p:txBody>
      </p:sp>
      <p:sp>
        <p:nvSpPr>
          <p:cNvPr id="63" name="Text Box 13"/>
          <p:cNvSpPr txBox="true">
            <a:spLocks noGrp="true" noChangeShapeType="true"/>
          </p:cNvSpPr>
          <p:nvPr/>
        </p:nvSpPr>
        <p:spPr>
          <a:xfrm>
            <a:off x="3117850" y="3505200"/>
            <a:ext cx="311150" cy="276225"/>
          </a:xfrm>
          <a:prstGeom prst="rect">
            <a:avLst/>
          </a:prstGeom>
          <a:noFill/>
        </p:spPr>
        <p:txBody>
          <a:bodyPr lIns="91440" tIns="45720" rIns="91440" bIns="45720" anchor="t">
            <a:spAutoFit/>
          </a:bodyPr>
          <a:lstStyle/>
          <a:p>
            <a:pPr lvl="0"/>
            <a:r>
              <a:rPr lang="en-US" sz="1200"/>
              <a:t>6</a:t>
            </a:r>
            <a:endParaRPr/>
          </a:p>
        </p:txBody>
      </p:sp>
      <p:sp>
        <p:nvSpPr>
          <p:cNvPr id="64" name="Text Box 15"/>
          <p:cNvSpPr txBox="true">
            <a:spLocks noGrp="true" noChangeShapeType="true"/>
          </p:cNvSpPr>
          <p:nvPr/>
        </p:nvSpPr>
        <p:spPr>
          <a:xfrm>
            <a:off x="3505200" y="2514600"/>
            <a:ext cx="311150" cy="276225"/>
          </a:xfrm>
          <a:prstGeom prst="rect">
            <a:avLst/>
          </a:prstGeom>
          <a:noFill/>
        </p:spPr>
        <p:txBody>
          <a:bodyPr lIns="91440" tIns="45720" rIns="91440" bIns="45720" anchor="t">
            <a:spAutoFit/>
          </a:bodyPr>
          <a:lstStyle/>
          <a:p>
            <a:pPr lvl="0"/>
            <a:r>
              <a:rPr lang="en-US" sz="1200"/>
              <a:t>7</a:t>
            </a:r>
            <a:endParaRPr/>
          </a:p>
        </p:txBody>
      </p:sp>
      <p:sp>
        <p:nvSpPr>
          <p:cNvPr id="65" name="Isosceles Triangle 16"/>
          <p:cNvSpPr>
            <a:spLocks noGrp="true" noChangeShapeType="true"/>
          </p:cNvSpPr>
          <p:nvPr/>
        </p:nvSpPr>
        <p:spPr>
          <a:xfrm rot="5400000">
            <a:off x="2705100" y="1098550"/>
            <a:ext cx="838200" cy="1828800"/>
          </a:xfrm>
          <a:custGeom>
            <a:avLst>
              <a:gd name="adj0" fmla="val 11066"/>
            </a:avLst>
            <a:gdLst>
              <a:gd name="gd0" fmla="val 65536"/>
              <a:gd name="gd1" fmla="val adj0"/>
              <a:gd name="gd2" fmla="*/ adj0 1 2"/>
              <a:gd name="gd3" fmla="+- gd2 10800 0"/>
              <a:gd name="gd4" fmla="val gd1"/>
              <a:gd name="gd5" fmla="val 0"/>
              <a:gd name="gd6" fmla="val 0"/>
              <a:gd name="gd7" fmla="val 21600"/>
              <a:gd name="gd8" fmla="+- gd6 21600 0"/>
              <a:gd name="gd9" fmla="+- gd7 0 0"/>
              <a:gd name="gd10" fmla="*/ w 0 21600"/>
              <a:gd name="gd11" fmla="*/ h 10800 21600"/>
              <a:gd name="gd12" fmla="*/ w 10800 21600"/>
              <a:gd name="gd13" fmla="*/ h 18000 21600"/>
              <a:gd name="gd14" fmla="*/ w adj0 21600"/>
              <a:gd name="gd15" fmla="*/ h 0 1"/>
            </a:gdLst>
            <a:ahLst>
              <a:ahXY gdRefX="adj0" minX="adj0" maxX="0">
                <a:pos x="gd14" y="gd15"/>
              </a:ahXY>
            </a:ahLst>
            <a:cxnLst/>
            <a:rect l="gd10" t="gd11" r="gd12" b="gd13"/>
            <a:pathLst>
              <a:path w="21600" h="21600">
                <a:moveTo>
                  <a:pt x="gd4" y="gd5"/>
                </a:moveTo>
                <a:lnTo>
                  <a:pt x="gd6" y="gd7"/>
                </a:lnTo>
                <a:lnTo>
                  <a:pt x="gd8" y="gd9"/>
                </a:lnTo>
                <a:close/>
              </a:path>
              <a:path w="21600" h="21600"/>
            </a:pathLst>
          </a:custGeom>
          <a:solidFill>
            <a:schemeClr val="lt1"/>
          </a:solidFill>
          <a:ln w="9524">
            <a:solidFill>
              <a:schemeClr val="dk1"/>
            </a:solidFill>
            <a:round/>
            <a:headEnd/>
            <a:tailEnd/>
          </a:ln>
        </p:spPr>
        <p:txBody>
          <a:bodyPr wrap="none" anchor="t"/>
          <a:lstStyle/>
          <a:p>
            <a:pPr/>
            <a:endParaRPr sz="1400" dirty="false"/>
          </a:p>
        </p:txBody>
      </p:sp>
      <p:sp>
        <p:nvSpPr>
          <p:cNvPr id="66" name="Straight Arrow Connector 20"/>
          <p:cNvSpPr>
            <a:spLocks noGrp="true" noChangeShapeType="true"/>
          </p:cNvSpPr>
          <p:nvPr/>
        </p:nvSpPr>
        <p:spPr>
          <a:xfrm flipH="true" flipV="true">
            <a:off x="6858000" y="2971800"/>
            <a:ext cx="92075" cy="842962"/>
          </a:xfrm>
          <a:custGeom>
            <a:avLst/>
            <a:gdLst>
              <a:gd name="gd0" fmla="val 65536"/>
              <a:gd name="gd1" fmla="val 0"/>
              <a:gd name="gd2" fmla="val 0"/>
              <a:gd name="gd3" fmla="val 21600"/>
              <a:gd name="gd4" fmla="val 21600"/>
              <a:gd name="gd5" fmla="*/ w 0 21600"/>
              <a:gd name="gd6" fmla="*/ h 0 21600"/>
              <a:gd name="gd7" fmla="*/ w 21600 21600"/>
              <a:gd name="gd8" fmla="*/ h 21600 21600"/>
            </a:gdLst>
            <a:ahLst/>
            <a:cxnLst/>
            <a:rect l="gd5" t="gd6" r="gd7" b="gd8"/>
            <a:pathLst>
              <a:path w="21600" h="21600">
                <a:moveTo>
                  <a:pt x="gd1" y="gd2"/>
                </a:moveTo>
                <a:lnTo>
                  <a:pt x="gd3" y="gd4"/>
                </a:lnTo>
              </a:path>
              <a:path w="21600" h="21600"/>
            </a:pathLst>
          </a:custGeom>
          <a:solidFill>
            <a:schemeClr val="lt1"/>
          </a:solidFill>
          <a:ln w="9524">
            <a:solidFill>
              <a:schemeClr val="dk1"/>
            </a:solidFill>
            <a:round/>
            <a:headEnd/>
            <a:tailEnd type="arrow" w="med" len="med"/>
          </a:ln>
        </p:spPr>
        <p:txBody>
          <a:bodyPr lIns="91440" tIns="45720" rIns="91440" bIns="45720"/>
          <a:lstStyle/>
          <a:p>
            <a:pPr/>
            <a:endParaRPr sz="1400" dirty="false"/>
          </a:p>
        </p:txBody>
      </p:sp>
      <p:sp>
        <p:nvSpPr>
          <p:cNvPr id="67" name="Text Box 21"/>
          <p:cNvSpPr txBox="true">
            <a:spLocks noGrp="true" noChangeShapeType="true"/>
          </p:cNvSpPr>
          <p:nvPr/>
        </p:nvSpPr>
        <p:spPr>
          <a:xfrm>
            <a:off x="6972300" y="3194050"/>
            <a:ext cx="1562100" cy="398462"/>
          </a:xfrm>
          <a:prstGeom prst="rect">
            <a:avLst/>
          </a:prstGeom>
          <a:noFill/>
        </p:spPr>
        <p:txBody>
          <a:bodyPr lIns="91440" tIns="45720" rIns="91440" bIns="45720" anchor="t">
            <a:spAutoFit/>
          </a:bodyPr>
          <a:lstStyle/>
          <a:p>
            <a:pPr lvl="0"/>
            <a:r>
              <a:rPr lang="zh-CN"/>
              <a:t>逆时针旋转</a:t>
            </a:r>
            <a:endParaRPr/>
          </a:p>
        </p:txBody>
      </p:sp>
      <p:sp>
        <p:nvSpPr>
          <p:cNvPr id="68" name="Text Box 22"/>
          <p:cNvSpPr txBox="true">
            <a:spLocks noGrp="true" noChangeShapeType="true"/>
          </p:cNvSpPr>
          <p:nvPr/>
        </p:nvSpPr>
        <p:spPr>
          <a:xfrm>
            <a:off x="4495800" y="1752600"/>
            <a:ext cx="311150" cy="276225"/>
          </a:xfrm>
          <a:prstGeom prst="rect">
            <a:avLst/>
          </a:prstGeom>
          <a:noFill/>
        </p:spPr>
        <p:txBody>
          <a:bodyPr lIns="91440" tIns="45720" rIns="91440" bIns="45720" anchor="t">
            <a:spAutoFit/>
          </a:bodyPr>
          <a:lstStyle/>
          <a:p>
            <a:pPr lvl="0"/>
            <a:r>
              <a:rPr lang="en-US" sz="1200"/>
              <a:t>1</a:t>
            </a:r>
            <a:endParaRPr/>
          </a:p>
        </p:txBody>
      </p:sp>
      <p:sp>
        <p:nvSpPr>
          <p:cNvPr id="69" name="Text Box 23"/>
          <p:cNvSpPr txBox="true">
            <a:spLocks noGrp="true" noChangeShapeType="true"/>
          </p:cNvSpPr>
          <p:nvPr/>
        </p:nvSpPr>
        <p:spPr>
          <a:xfrm>
            <a:off x="5791200" y="2262187"/>
            <a:ext cx="311150" cy="276225"/>
          </a:xfrm>
          <a:prstGeom prst="rect">
            <a:avLst/>
          </a:prstGeom>
          <a:noFill/>
        </p:spPr>
        <p:txBody>
          <a:bodyPr lIns="91440" tIns="45720" rIns="91440" bIns="45720" anchor="t">
            <a:spAutoFit/>
          </a:bodyPr>
          <a:lstStyle/>
          <a:p>
            <a:pPr lvl="0"/>
            <a:r>
              <a:rPr lang="en-US" sz="1200"/>
              <a:t>2</a:t>
            </a:r>
            <a:endParaRPr/>
          </a:p>
        </p:txBody>
      </p:sp>
      <p:sp>
        <p:nvSpPr>
          <p:cNvPr id="70" name="Text Box 24"/>
          <p:cNvSpPr txBox="true">
            <a:spLocks noGrp="true" noChangeShapeType="true"/>
          </p:cNvSpPr>
          <p:nvPr/>
        </p:nvSpPr>
        <p:spPr>
          <a:xfrm>
            <a:off x="6242050" y="3443287"/>
            <a:ext cx="309562" cy="276225"/>
          </a:xfrm>
          <a:prstGeom prst="rect">
            <a:avLst/>
          </a:prstGeom>
          <a:noFill/>
        </p:spPr>
        <p:txBody>
          <a:bodyPr lIns="91440" tIns="45720" rIns="91440" bIns="45720" anchor="t">
            <a:spAutoFit/>
          </a:bodyPr>
          <a:lstStyle/>
          <a:p>
            <a:pPr lvl="0"/>
            <a:r>
              <a:rPr lang="en-US" sz="1200"/>
              <a:t>3</a:t>
            </a:r>
            <a:endParaRPr/>
          </a:p>
        </p:txBody>
      </p:sp>
      <p:sp>
        <p:nvSpPr>
          <p:cNvPr id="71" name="Text Box 25"/>
          <p:cNvSpPr txBox="true">
            <a:spLocks noGrp="true" noChangeShapeType="true"/>
          </p:cNvSpPr>
          <p:nvPr/>
        </p:nvSpPr>
        <p:spPr>
          <a:xfrm>
            <a:off x="5791200" y="4648200"/>
            <a:ext cx="311150" cy="276225"/>
          </a:xfrm>
          <a:prstGeom prst="rect">
            <a:avLst/>
          </a:prstGeom>
          <a:noFill/>
        </p:spPr>
        <p:txBody>
          <a:bodyPr lIns="91440" tIns="45720" rIns="91440" bIns="45720" anchor="t">
            <a:spAutoFit/>
          </a:bodyPr>
          <a:lstStyle/>
          <a:p>
            <a:pPr lvl="0"/>
            <a:r>
              <a:rPr lang="en-US" sz="1200"/>
              <a:t>4</a:t>
            </a:r>
            <a:endParaRPr/>
          </a:p>
        </p:txBody>
      </p:sp>
      <p:sp>
        <p:nvSpPr>
          <p:cNvPr id="72" name="Text Box 26"/>
          <p:cNvSpPr txBox="true">
            <a:spLocks noGrp="true" noChangeShapeType="true"/>
          </p:cNvSpPr>
          <p:nvPr/>
        </p:nvSpPr>
        <p:spPr>
          <a:xfrm>
            <a:off x="4492625" y="5178425"/>
            <a:ext cx="311150" cy="274637"/>
          </a:xfrm>
          <a:prstGeom prst="rect">
            <a:avLst/>
          </a:prstGeom>
          <a:noFill/>
        </p:spPr>
        <p:txBody>
          <a:bodyPr lIns="91440" tIns="45720" rIns="91440" bIns="45720" anchor="t">
            <a:spAutoFit/>
          </a:bodyPr>
          <a:lstStyle/>
          <a:p>
            <a:pPr lvl="0"/>
            <a:r>
              <a:rPr lang="en-US" sz="1200"/>
              <a:t>5</a:t>
            </a:r>
            <a:endParaRPr/>
          </a:p>
        </p:txBody>
      </p:sp>
      <p:sp>
        <p:nvSpPr>
          <p:cNvPr id="73" name="Text Box 27"/>
          <p:cNvSpPr txBox="true">
            <a:spLocks noGrp="true" noChangeShapeType="true"/>
          </p:cNvSpPr>
          <p:nvPr/>
        </p:nvSpPr>
        <p:spPr>
          <a:xfrm>
            <a:off x="3276600" y="4695825"/>
            <a:ext cx="311150" cy="274637"/>
          </a:xfrm>
          <a:prstGeom prst="rect">
            <a:avLst/>
          </a:prstGeom>
          <a:noFill/>
        </p:spPr>
        <p:txBody>
          <a:bodyPr lIns="91440" tIns="45720" rIns="91440" bIns="45720" anchor="t">
            <a:spAutoFit/>
          </a:bodyPr>
          <a:lstStyle/>
          <a:p>
            <a:pPr lvl="0"/>
            <a:r>
              <a:rPr lang="en-US" sz="1200"/>
              <a:t>6</a:t>
            </a:r>
            <a:endParaRPr/>
          </a:p>
        </p:txBody>
      </p:sp>
      <p:sp>
        <p:nvSpPr>
          <p:cNvPr id="74" name="Text Box 28"/>
          <p:cNvSpPr txBox="true">
            <a:spLocks noGrp="true" noChangeShapeType="true"/>
          </p:cNvSpPr>
          <p:nvPr/>
        </p:nvSpPr>
        <p:spPr>
          <a:xfrm>
            <a:off x="2798762" y="3505200"/>
            <a:ext cx="309562" cy="276225"/>
          </a:xfrm>
          <a:prstGeom prst="rect">
            <a:avLst/>
          </a:prstGeom>
          <a:noFill/>
        </p:spPr>
        <p:txBody>
          <a:bodyPr lIns="91440" tIns="45720" rIns="91440" bIns="45720" anchor="t">
            <a:spAutoFit/>
          </a:bodyPr>
          <a:lstStyle/>
          <a:p>
            <a:pPr lvl="0"/>
            <a:r>
              <a:rPr lang="en-US" sz="1200"/>
              <a:t>7</a:t>
            </a:r>
            <a:endParaRPr/>
          </a:p>
        </p:txBody>
      </p:sp>
      <p:sp>
        <p:nvSpPr>
          <p:cNvPr id="75" name="Text Box 29"/>
          <p:cNvSpPr txBox="true">
            <a:spLocks noGrp="true" noChangeShapeType="true"/>
          </p:cNvSpPr>
          <p:nvPr/>
        </p:nvSpPr>
        <p:spPr>
          <a:xfrm>
            <a:off x="3200400" y="2300287"/>
            <a:ext cx="311150" cy="276225"/>
          </a:xfrm>
          <a:prstGeom prst="rect">
            <a:avLst/>
          </a:prstGeom>
          <a:noFill/>
        </p:spPr>
        <p:txBody>
          <a:bodyPr lIns="91440" tIns="45720" rIns="91440" bIns="45720" anchor="t">
            <a:spAutoFit/>
          </a:bodyPr>
          <a:lstStyle/>
          <a:p>
            <a:pPr lvl="0"/>
            <a:r>
              <a:rPr lang="en-US" sz="1200"/>
              <a:t>8</a:t>
            </a:r>
            <a:endParaRPr/>
          </a:p>
        </p:txBody>
      </p:sp>
      <p:sp>
        <p:nvSpPr>
          <p:cNvPr id="76" name="Text Box 32"/>
          <p:cNvSpPr txBox="true">
            <a:spLocks noGrp="true" noChangeShapeType="true"/>
          </p:cNvSpPr>
          <p:nvPr/>
        </p:nvSpPr>
        <p:spPr>
          <a:xfrm>
            <a:off x="1054100" y="5562600"/>
            <a:ext cx="7480300" cy="922337"/>
          </a:xfrm>
          <a:prstGeom prst="rect">
            <a:avLst/>
          </a:prstGeom>
          <a:noFill/>
        </p:spPr>
        <p:txBody>
          <a:bodyPr lIns="91440" tIns="45720" rIns="91440" bIns="45720" anchor="t">
            <a:spAutoFit/>
          </a:bodyPr>
          <a:lstStyle/>
          <a:p>
            <a:pPr lvl="0"/>
            <a:r>
              <a:rPr lang="zh-CN" sz="1800" b="false" i="false" u="none"/>
              <a:t>磁臂</a:t>
            </a:r>
            <a:r>
              <a:rPr lang="en-US" sz="1800" b="false" i="false" u="none"/>
              <a:t>(arm)</a:t>
            </a:r>
            <a:r>
              <a:rPr lang="zh-CN" sz="1800" b="false" i="false" u="none"/>
              <a:t>从外圈</a:t>
            </a:r>
            <a:r>
              <a:rPr lang="en-US" sz="1800" b="false" i="false" u="none"/>
              <a:t>cylinder</a:t>
            </a:r>
            <a:r>
              <a:rPr lang="zh-CN" sz="1800" b="false" i="false" u="none"/>
              <a:t>向内圈</a:t>
            </a:r>
            <a:r>
              <a:rPr lang="en-US" sz="1800" b="false" i="false" u="none"/>
              <a:t>cylinder</a:t>
            </a:r>
            <a:r>
              <a:rPr lang="zh-CN" sz="1800" b="false" i="false" u="none"/>
              <a:t>移动，至少需要个</a:t>
            </a:r>
            <a:r>
              <a:rPr lang="en-US" sz="1800" b="false" i="false" u="none"/>
              <a:t>settle time</a:t>
            </a:r>
            <a:r>
              <a:rPr lang="zh-CN" sz="1800" b="false" i="false" u="none"/>
              <a:t>，如</a:t>
            </a:r>
            <a:r>
              <a:rPr lang="en-US" sz="1800" b="false" i="false" u="none"/>
              <a:t>2ms</a:t>
            </a:r>
            <a:r>
              <a:rPr lang="zh-CN" sz="1800" b="false" i="false" u="none"/>
              <a:t>，为了使</a:t>
            </a:r>
            <a:r>
              <a:rPr lang="en-US" sz="1800" b="false" i="false" u="none"/>
              <a:t>arm</a:t>
            </a:r>
            <a:r>
              <a:rPr lang="zh-CN" sz="1800" b="false" i="false" u="none"/>
              <a:t>移动到内圈</a:t>
            </a:r>
            <a:r>
              <a:rPr lang="en-US" sz="1800" b="false" i="false" u="none"/>
              <a:t>cylinder</a:t>
            </a:r>
            <a:r>
              <a:rPr lang="zh-CN" sz="1800" b="false" i="false" u="none"/>
              <a:t>时磁头</a:t>
            </a:r>
            <a:r>
              <a:rPr lang="en-US" sz="1800" b="false" i="false" u="none"/>
              <a:t>(head)</a:t>
            </a:r>
            <a:r>
              <a:rPr lang="zh-CN" sz="1800" b="false" i="false" u="none"/>
              <a:t>刚好读到第一个</a:t>
            </a:r>
            <a:r>
              <a:rPr lang="en-US" sz="1800" b="false" i="false" u="none"/>
              <a:t>sector</a:t>
            </a:r>
            <a:r>
              <a:rPr lang="zh-CN" sz="1800" b="false" i="false" u="none"/>
              <a:t>，内圈第一个</a:t>
            </a:r>
            <a:r>
              <a:rPr lang="en-US" sz="1800" b="false" i="false" u="none"/>
              <a:t>sector</a:t>
            </a:r>
            <a:r>
              <a:rPr lang="zh-CN" sz="1800" b="false" i="false" u="none"/>
              <a:t>需要错后一些</a:t>
            </a:r>
            <a:endParaRPr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  <a:noFill/>
        </p:spPr>
        <p:txBody>
          <a:bodyPr lIns="91440" tIns="45720" rIns="91440" bIns="45720" anchor="ctr" anchorCtr="false"/>
          <a:lstStyle/>
          <a:p>
            <a:pPr lvl="0"/>
            <a:r>
              <a:rPr lang="en-US"/>
              <a:t>Seek time in a FS backed by HDD</a:t>
            </a:r>
            <a:endParaRPr/>
          </a:p>
        </p:txBody>
      </p:sp>
      <p:sp>
        <p:nvSpPr>
          <p:cNvPr id="82" name="Content Placeholder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>
                <a:solidFill>
                  <a:schemeClr val="dk1"/>
                </a:solidFill>
                <a:latin typeface="Comic Sans MS"/>
                <a:ea typeface="SimSun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>
                <a:solidFill>
                  <a:schemeClr val="dk1"/>
                </a:solidFill>
                <a:latin typeface="Comic Sans MS"/>
                <a:ea typeface="SimSun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zh-CN"/>
              <a:t>磁盘（</a:t>
            </a:r>
            <a:r>
              <a:rPr lang="en-US"/>
              <a:t>HDD</a:t>
            </a:r>
            <a:r>
              <a:rPr lang="zh-CN"/>
              <a:t>）在</a:t>
            </a:r>
            <a:r>
              <a:rPr lang="en-US"/>
              <a:t>FS</a:t>
            </a:r>
            <a:r>
              <a:rPr lang="zh-CN"/>
              <a:t>看来是一个一维</a:t>
            </a:r>
            <a:r>
              <a:rPr lang="en-US"/>
              <a:t>Block</a:t>
            </a:r>
            <a:r>
              <a:rPr lang="zh-CN"/>
              <a:t>向量</a:t>
            </a:r>
            <a:endParaRPr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FS</a:t>
            </a:r>
            <a:r>
              <a:rPr lang="zh-CN"/>
              <a:t>中的</a:t>
            </a:r>
            <a:r>
              <a:rPr lang="en-US"/>
              <a:t>seek</a:t>
            </a:r>
            <a:r>
              <a:rPr lang="zh-CN"/>
              <a:t>实际是从</a:t>
            </a:r>
            <a:r>
              <a:rPr lang="en-US"/>
              <a:t>block</a:t>
            </a:r>
            <a:r>
              <a:rPr lang="zh-CN"/>
              <a:t>向量中的一个</a:t>
            </a:r>
            <a:r>
              <a:rPr lang="en-US"/>
              <a:t>position</a:t>
            </a:r>
            <a:r>
              <a:rPr lang="zh-CN"/>
              <a:t>调到另一个</a:t>
            </a:r>
            <a:r>
              <a:rPr lang="en-US"/>
              <a:t>position</a:t>
            </a:r>
            <a:endParaRPr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FS</a:t>
            </a:r>
            <a:r>
              <a:rPr lang="zh-CN"/>
              <a:t>中的</a:t>
            </a:r>
            <a:r>
              <a:rPr lang="en-US"/>
              <a:t>seek time</a:t>
            </a:r>
            <a:r>
              <a:rPr lang="zh-CN"/>
              <a:t>如何计算？</a:t>
            </a:r>
            <a:endParaRPr/>
          </a:p>
        </p:txBody>
      </p:sp>
      <p:pic>
        <p:nvPicPr>
          <p:cNvPr id="83" name="Text Box 7"/>
          <p:cNvPicPr>
            <a:picLocks noGrp="true" noChangeAspect="true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09600" y="152400"/>
            <a:ext cx="1701800" cy="398462"/>
          </a:xfrm>
          <a:prstGeom prst="rect">
            <a:avLst/>
          </a:prstGeom>
          <a:noFill/>
        </p:spPr>
      </p:pic>
      <p:pic>
        <p:nvPicPr>
          <p:cNvPr id="84" name="Picture 3"/>
          <p:cNvPicPr>
            <a:picLocks noGrp="true" noChangeAspect="true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2000" y="3981450"/>
            <a:ext cx="2290762" cy="2463800"/>
          </a:xfrm>
          <a:prstGeom prst="rect">
            <a:avLst/>
          </a:prstGeom>
          <a:noFill/>
        </p:spPr>
      </p:pic>
      <p:sp>
        <p:nvSpPr>
          <p:cNvPr id="85" name="Text Box 4"/>
          <p:cNvSpPr txBox="true">
            <a:spLocks noGrp="true" noChangeShapeType="true"/>
          </p:cNvSpPr>
          <p:nvPr/>
        </p:nvSpPr>
        <p:spPr>
          <a:xfrm>
            <a:off x="3203575" y="4035425"/>
            <a:ext cx="5497512" cy="1752600"/>
          </a:xfrm>
          <a:prstGeom prst="rect">
            <a:avLst/>
          </a:prstGeom>
          <a:noFill/>
        </p:spPr>
        <p:txBody>
          <a:bodyPr lIns="91440" tIns="45720" rIns="91440" bIns="45720" anchor="t">
            <a:spAutoFit/>
          </a:bodyPr>
          <a:lstStyle/>
          <a:p>
            <a:pPr lvl="0"/>
            <a:r>
              <a:rPr lang="zh-CN" sz="1800" b="false" i="false" u="none"/>
              <a:t>如果两个</a:t>
            </a:r>
            <a:r>
              <a:rPr lang="en-US" sz="1800" b="false" i="false" u="none"/>
              <a:t>data block</a:t>
            </a:r>
            <a:r>
              <a:rPr lang="zh-CN" sz="1800" b="false" i="false" u="none"/>
              <a:t>在同一个，只有</a:t>
            </a:r>
            <a:r>
              <a:rPr lang="en-US" sz="1800" b="false" i="false" u="none"/>
              <a:t>spin time</a:t>
            </a:r>
            <a:r>
              <a:rPr lang="zh-CN" sz="1800" b="false" i="false" u="none"/>
              <a:t>（对于</a:t>
            </a:r>
            <a:r>
              <a:rPr lang="en-US" sz="1800" b="false" i="false" u="none"/>
              <a:t>7200rpm</a:t>
            </a:r>
            <a:r>
              <a:rPr lang="zh-CN" sz="1800" b="false" i="false" u="none"/>
              <a:t>磁盘，</a:t>
            </a:r>
            <a:r>
              <a:rPr lang="en-US" sz="1800" b="false" i="false" u="none"/>
              <a:t>0-8.33ms</a:t>
            </a:r>
            <a:r>
              <a:rPr lang="zh-CN" sz="1800" b="false" i="false" u="none"/>
              <a:t>）</a:t>
            </a:r>
            <a:endParaRPr/>
          </a:p>
          <a:p>
            <a:pPr lvl="0"/>
            <a:r>
              <a:rPr lang="zh-CN" sz="1800" b="false" i="false" u="none"/>
              <a:t>如果两个</a:t>
            </a:r>
            <a:r>
              <a:rPr lang="en-US" sz="1800" b="false" i="false" u="none"/>
              <a:t>data block</a:t>
            </a:r>
            <a:r>
              <a:rPr lang="zh-CN" sz="1800" b="false" i="false" u="none"/>
              <a:t>相距</a:t>
            </a:r>
            <a:r>
              <a:rPr lang="en-US" sz="1800" b="false" i="false" u="none"/>
              <a:t>2-4</a:t>
            </a:r>
            <a:r>
              <a:rPr lang="zh-CN" sz="1800" b="false" i="false" u="none"/>
              <a:t>个</a:t>
            </a:r>
            <a:r>
              <a:rPr lang="en-US" sz="1800" b="false" i="false" u="none"/>
              <a:t>cylinder</a:t>
            </a:r>
            <a:r>
              <a:rPr lang="zh-CN" sz="1800" b="false" i="false" u="none"/>
              <a:t>，</a:t>
            </a:r>
            <a:r>
              <a:rPr lang="en-US" sz="1800" b="false" i="false" u="none"/>
              <a:t>seek time=spin time+settle time</a:t>
            </a:r>
            <a:endParaRPr/>
          </a:p>
          <a:p>
            <a:pPr lvl="0"/>
            <a:r>
              <a:rPr lang="zh-CN" sz="1800" b="false" i="false" u="none"/>
              <a:t>如果两个</a:t>
            </a:r>
            <a:r>
              <a:rPr lang="en-US" sz="1800" b="false" i="false" u="none"/>
              <a:t>data block</a:t>
            </a:r>
            <a:r>
              <a:rPr lang="zh-CN" sz="1800" b="false" i="false" u="none"/>
              <a:t>相距稍远一点</a:t>
            </a:r>
            <a:r>
              <a:rPr lang="en-US" sz="1800" b="false" i="false" u="none"/>
              <a:t>?</a:t>
            </a:r>
            <a:endParaRPr/>
          </a:p>
          <a:p>
            <a:pPr lvl="0"/>
            <a:r>
              <a:rPr lang="zh-CN" sz="1800" b="false" i="false" u="none"/>
              <a:t>如果两个</a:t>
            </a:r>
            <a:r>
              <a:rPr lang="en-US" sz="1800" b="false" i="false" u="none"/>
              <a:t>data block</a:t>
            </a:r>
            <a:r>
              <a:rPr lang="zh-CN" sz="1800" b="false" i="false" u="none"/>
              <a:t>相距很远？</a:t>
            </a:r>
            <a:endParaRPr/>
          </a:p>
        </p:txBody>
      </p:sp>
      <p:sp>
        <p:nvSpPr>
          <p:cNvPr id="86" name="Text Box 5"/>
          <p:cNvSpPr txBox="true">
            <a:spLocks noGrp="true" noChangeShapeType="true"/>
          </p:cNvSpPr>
          <p:nvPr/>
        </p:nvSpPr>
        <p:spPr>
          <a:xfrm>
            <a:off x="3098800" y="6096000"/>
            <a:ext cx="5281612" cy="400050"/>
          </a:xfrm>
          <a:prstGeom prst="rect">
            <a:avLst/>
          </a:prstGeom>
          <a:noFill/>
        </p:spPr>
        <p:txBody>
          <a:bodyPr lIns="91440" tIns="45720" rIns="91440" bIns="45720" anchor="t">
            <a:spAutoFit/>
          </a:bodyPr>
          <a:lstStyle/>
          <a:p>
            <a:pPr lvl="0"/>
            <a:r>
              <a:rPr lang="zh-CN">
                <a:solidFill>
                  <a:srgbClr val="FF0000"/>
                </a:solidFill>
              </a:rPr>
              <a:t>总体上，</a:t>
            </a:r>
            <a:r>
              <a:rPr lang="en-US">
                <a:solidFill>
                  <a:srgbClr val="FF0000"/>
                </a:solidFill>
              </a:rPr>
              <a:t>seek time</a:t>
            </a:r>
            <a:r>
              <a:rPr lang="zh-CN">
                <a:solidFill>
                  <a:srgbClr val="FF0000"/>
                </a:solidFill>
              </a:rPr>
              <a:t>与</a:t>
            </a:r>
            <a:r>
              <a:rPr lang="en-US">
                <a:solidFill>
                  <a:srgbClr val="FF0000"/>
                </a:solidFill>
              </a:rPr>
              <a:t>seek distance</a:t>
            </a:r>
            <a:r>
              <a:rPr lang="zh-CN">
                <a:solidFill>
                  <a:srgbClr val="FF0000"/>
                </a:solidFill>
              </a:rPr>
              <a:t>正相关</a:t>
            </a:r>
            <a:endParaRPr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p="http://schemas.openxmlformats.org/presentationml/2006/main">
  <p:cSld>
    <p:spTree>
      <p:nvGrpSpPr>
        <p:cNvPr id="1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灯片编号占位符 5"/>
          <p:cNvSpPr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</a:rPr>
              <a:t>*</a:t>
            </a:fld>
            <a:endParaRPr/>
          </a:p>
        </p:txBody>
      </p:sp>
      <p:sp>
        <p:nvSpPr>
          <p:cNvPr id="130" name="Rectangle 2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  <a:noFill/>
        </p:spPr>
        <p:txBody>
          <a:bodyPr lIns="91440" tIns="45720" rIns="91440" bIns="45720" anchor="ctr" anchorCtr="false"/>
          <a:lstStyle/>
          <a:p>
            <a:pPr lvl="0"/>
            <a:r>
              <a:rPr lang="en-US"/>
              <a:t>Outline</a:t>
            </a:r>
            <a:endParaRPr/>
          </a:p>
        </p:txBody>
      </p:sp>
      <p:sp>
        <p:nvSpPr>
          <p:cNvPr id="131" name="Rectangle 3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>
                <a:solidFill>
                  <a:schemeClr val="dk1"/>
                </a:solidFill>
                <a:latin typeface="Comic Sans MS"/>
                <a:ea typeface="SimSun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>
                <a:solidFill>
                  <a:schemeClr val="dk1"/>
                </a:solidFill>
                <a:latin typeface="Comic Sans MS"/>
                <a:ea typeface="SimSun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Linux I/O Stack</a:t>
            </a:r>
            <a:endParaRPr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File System</a:t>
            </a:r>
            <a:endParaRPr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File System Implementation</a:t>
            </a:r>
            <a:endParaRPr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 b="true" i="false" u="none">
                <a:solidFill>
                  <a:srgbClr val="0070C0"/>
                </a:solidFill>
              </a:rPr>
              <a:t>Fast File System</a:t>
            </a:r>
            <a:endParaRPr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FSCK</a:t>
            </a:r>
            <a:r>
              <a:rPr lang="zh-CN"/>
              <a:t> </a:t>
            </a:r>
            <a:r>
              <a:rPr lang="en-US"/>
              <a:t>and</a:t>
            </a:r>
            <a:r>
              <a:rPr lang="zh-CN"/>
              <a:t> </a:t>
            </a:r>
            <a:r>
              <a:rPr lang="en-US"/>
              <a:t>Journaling</a:t>
            </a:r>
            <a:endParaRPr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Log-structured File Systems</a:t>
            </a:r>
            <a:endParaRPr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Data Integrity and Protection</a:t>
            </a:r>
            <a:endParaRPr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  <a:noFill/>
        </p:spPr>
        <p:txBody>
          <a:bodyPr lIns="91440" tIns="45720" rIns="91440" bIns="45720" anchor="ctr" anchorCtr="false"/>
          <a:lstStyle/>
          <a:p>
            <a:pPr lvl="0"/>
            <a:r>
              <a:rPr lang="en-US"/>
              <a:t>How to place data in a file?</a:t>
            </a:r>
            <a:endParaRPr/>
          </a:p>
        </p:txBody>
      </p:sp>
      <p:sp>
        <p:nvSpPr>
          <p:cNvPr id="89" name="Content Placeholder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>
                <a:solidFill>
                  <a:schemeClr val="dk1"/>
                </a:solidFill>
                <a:latin typeface="Comic Sans MS"/>
                <a:ea typeface="SimSun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>
                <a:solidFill>
                  <a:schemeClr val="dk1"/>
                </a:solidFill>
                <a:latin typeface="Comic Sans MS"/>
                <a:ea typeface="SimSun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Use a file system that supports extent (e.g., Ext4, XFS)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en-US"/>
              <a:t>Extent ensures a large byte range in the file is store sequencially in the disk</a:t>
            </a:r>
            <a:endParaRPr lang="en-US"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Put frequently co-accessed data chunks closer in a file</a:t>
            </a:r>
            <a:endParaRPr/>
          </a:p>
        </p:txBody>
      </p:sp>
      <p:pic>
        <p:nvPicPr>
          <p:cNvPr id="90" name="Text Box 7"/>
          <p:cNvPicPr>
            <a:picLocks noGrp="true" noChangeAspect="true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09600" y="152400"/>
            <a:ext cx="1701800" cy="398462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p="http://schemas.openxmlformats.org/presentationml/2006/main">
  <p:cSld>
    <p:spTree>
      <p:nvGrpSpPr>
        <p:cNvPr id="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灯片编号占位符 5"/>
          <p:cNvSpPr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</a:rPr>
              <a:t>*</a:t>
            </a:fld>
            <a:endParaRPr/>
          </a:p>
        </p:txBody>
      </p:sp>
      <p:sp>
        <p:nvSpPr>
          <p:cNvPr id="93" name="Rectangle 2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  <a:noFill/>
        </p:spPr>
        <p:txBody>
          <a:bodyPr lIns="91440" tIns="45720" rIns="91440" bIns="45720" anchor="ctr" anchorCtr="false"/>
          <a:lstStyle/>
          <a:p>
            <a:pPr lvl="0"/>
            <a:r>
              <a:rPr lang="en-US"/>
              <a:t>Outline</a:t>
            </a:r>
            <a:endParaRPr/>
          </a:p>
        </p:txBody>
      </p:sp>
      <p:sp>
        <p:nvSpPr>
          <p:cNvPr id="94" name="Rectangle 3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>
                <a:solidFill>
                  <a:schemeClr val="dk1"/>
                </a:solidFill>
                <a:latin typeface="Comic Sans MS"/>
                <a:ea typeface="SimSun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>
                <a:solidFill>
                  <a:schemeClr val="dk1"/>
                </a:solidFill>
                <a:latin typeface="Comic Sans MS"/>
                <a:ea typeface="SimSun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Linux I/O Stack</a:t>
            </a:r>
            <a:endParaRPr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File System</a:t>
            </a:r>
            <a:endParaRPr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File System Implementation</a:t>
            </a:r>
            <a:endParaRPr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Fast File System</a:t>
            </a:r>
            <a:endParaRPr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 b="true" i="false" u="none">
                <a:solidFill>
                  <a:srgbClr val="0070C0"/>
                </a:solidFill>
              </a:rPr>
              <a:t>FSCK</a:t>
            </a:r>
            <a:r>
              <a:rPr lang="zh-CN" b="true" i="false" u="none">
                <a:solidFill>
                  <a:srgbClr val="0070C0"/>
                </a:solidFill>
              </a:rPr>
              <a:t> </a:t>
            </a:r>
            <a:r>
              <a:rPr lang="en-US" b="true" i="false" u="none">
                <a:solidFill>
                  <a:srgbClr val="0070C0"/>
                </a:solidFill>
              </a:rPr>
              <a:t>and</a:t>
            </a:r>
            <a:r>
              <a:rPr lang="zh-CN" b="true" i="false" u="none">
                <a:solidFill>
                  <a:srgbClr val="0070C0"/>
                </a:solidFill>
              </a:rPr>
              <a:t> </a:t>
            </a:r>
            <a:r>
              <a:rPr lang="en-US" b="true" i="false" u="none">
                <a:solidFill>
                  <a:srgbClr val="0070C0"/>
                </a:solidFill>
              </a:rPr>
              <a:t>Journaling</a:t>
            </a:r>
            <a:endParaRPr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Log-structured File Systems</a:t>
            </a:r>
            <a:endParaRPr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Data Integrity and Protection</a:t>
            </a:r>
            <a:endParaRPr/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p="http://schemas.openxmlformats.org/presentationml/2006/main">
  <p:cSld>
    <p:spTree>
      <p:nvGrpSpPr>
        <p:cNvPr id="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  <a:noFill/>
        </p:spPr>
        <p:txBody>
          <a:bodyPr lIns="91440" tIns="45720" rIns="91440" bIns="45720" anchor="ctr" anchorCtr="false"/>
          <a:lstStyle/>
          <a:p>
            <a:pPr lvl="0"/>
            <a:r>
              <a:rPr lang="en-US"/>
              <a:t>FSCK</a:t>
            </a:r>
            <a:r>
              <a:rPr lang="zh-CN"/>
              <a:t> </a:t>
            </a:r>
            <a:r>
              <a:rPr lang="en-US"/>
              <a:t>and</a:t>
            </a:r>
            <a:r>
              <a:rPr lang="zh-CN"/>
              <a:t> </a:t>
            </a:r>
            <a:r>
              <a:rPr lang="en-US"/>
              <a:t>Journaling</a:t>
            </a:r>
            <a:endParaRPr/>
          </a:p>
        </p:txBody>
      </p:sp>
      <p:sp>
        <p:nvSpPr>
          <p:cNvPr id="97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>
                <a:solidFill>
                  <a:schemeClr val="dk1"/>
                </a:solidFill>
                <a:latin typeface="Comic Sans MS"/>
                <a:ea typeface="SimSun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>
                <a:solidFill>
                  <a:schemeClr val="dk1"/>
                </a:solidFill>
                <a:latin typeface="Comic Sans MS"/>
                <a:ea typeface="SimSun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zh-CN" b="true" i="false" u="none"/>
              <a:t>可容忍的系统状态：</a:t>
            </a:r>
            <a:endParaRPr lang="en-US"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/>
              <a:t>完全正常、完全失效（</a:t>
            </a:r>
            <a:r>
              <a:rPr lang="en-US"/>
              <a:t>e.g., RAM</a:t>
            </a:r>
            <a:r>
              <a:rPr lang="zh-CN"/>
              <a:t>）</a:t>
            </a:r>
            <a:endParaRPr lang="en-US"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>
                <a:solidFill>
                  <a:srgbClr val="C00000">
                    <a:alpha val="100000"/>
                  </a:srgbClr>
                </a:solidFill>
              </a:rPr>
              <a:t>部分失效</a:t>
            </a:r>
            <a:r>
              <a:rPr lang="en-US">
                <a:solidFill>
                  <a:srgbClr val="C00000">
                    <a:alpha val="100000"/>
                  </a:srgbClr>
                </a:solidFill>
              </a:rPr>
              <a:t>【</a:t>
            </a:r>
            <a:r>
              <a:rPr lang="zh-CN">
                <a:solidFill>
                  <a:srgbClr val="C00000">
                    <a:alpha val="100000"/>
                  </a:srgbClr>
                </a:solidFill>
              </a:rPr>
              <a:t>存储</a:t>
            </a:r>
            <a:r>
              <a:rPr lang="en-US">
                <a:solidFill>
                  <a:srgbClr val="C00000">
                    <a:alpha val="100000"/>
                  </a:srgbClr>
                </a:solidFill>
              </a:rPr>
              <a:t>/</a:t>
            </a:r>
            <a:r>
              <a:rPr lang="zh-CN">
                <a:solidFill>
                  <a:srgbClr val="C00000">
                    <a:alpha val="100000"/>
                  </a:srgbClr>
                </a:solidFill>
              </a:rPr>
              <a:t>数据库、分布式系统</a:t>
            </a:r>
            <a:r>
              <a:rPr lang="en-US">
                <a:solidFill>
                  <a:srgbClr val="C00000">
                    <a:alpha val="100000"/>
                  </a:srgbClr>
                </a:solidFill>
              </a:rPr>
              <a:t>】</a:t>
            </a:r>
            <a:endParaRPr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 b="true" i="false" u="none"/>
              <a:t>Crash-consistency problem </a:t>
            </a:r>
            <a:endParaRPr lang="en-US"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/>
              <a:t>例如连续</a:t>
            </a:r>
            <a:r>
              <a:rPr lang="zh-CN"/>
              <a:t>写入高度关联的</a:t>
            </a:r>
            <a:r>
              <a:rPr lang="en-US"/>
              <a:t>A</a:t>
            </a:r>
            <a:r>
              <a:rPr lang="zh-CN"/>
              <a:t>和</a:t>
            </a:r>
            <a:r>
              <a:rPr lang="en-US"/>
              <a:t>B</a:t>
            </a:r>
            <a:r>
              <a:rPr lang="zh-CN"/>
              <a:t>，在中间发生</a:t>
            </a:r>
            <a:r>
              <a:rPr lang="en-US"/>
              <a:t>crash</a:t>
            </a:r>
            <a:endParaRPr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zh-CN"/>
              <a:t>原子性问题</a:t>
            </a:r>
            <a:endParaRPr lang="en-US"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/>
              <a:t>系统进入一个</a:t>
            </a:r>
            <a:r>
              <a:rPr lang="en-US"/>
              <a:t>inconsistent</a:t>
            </a:r>
            <a:r>
              <a:rPr lang="zh-CN"/>
              <a:t>状态</a:t>
            </a:r>
            <a:endParaRPr lang="en-US"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/>
              <a:t>解决方法</a:t>
            </a:r>
            <a:endParaRPr lang="en-US"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en-US"/>
              <a:t>FSCK:</a:t>
            </a:r>
            <a:r>
              <a:rPr lang="zh-CN"/>
              <a:t> </a:t>
            </a:r>
            <a:r>
              <a:rPr lang="en-US"/>
              <a:t>file</a:t>
            </a:r>
            <a:r>
              <a:rPr lang="zh-CN"/>
              <a:t> </a:t>
            </a:r>
            <a:r>
              <a:rPr lang="en-US"/>
              <a:t>system</a:t>
            </a:r>
            <a:r>
              <a:rPr lang="zh-CN"/>
              <a:t> </a:t>
            </a:r>
            <a:r>
              <a:rPr lang="en-US"/>
              <a:t>checker</a:t>
            </a:r>
            <a:endParaRPr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en-US"/>
              <a:t>Journaling:</a:t>
            </a:r>
            <a:r>
              <a:rPr lang="zh-CN"/>
              <a:t> </a:t>
            </a:r>
            <a:r>
              <a:rPr lang="en-US"/>
              <a:t>write-ahead</a:t>
            </a:r>
            <a:r>
              <a:rPr lang="zh-CN"/>
              <a:t> </a:t>
            </a:r>
            <a:r>
              <a:rPr lang="en-US"/>
              <a:t>log</a:t>
            </a:r>
            <a:endParaRPr/>
          </a:p>
        </p:txBody>
      </p:sp>
      <p:sp>
        <p:nvSpPr>
          <p:cNvPr id="98" name="幻灯片编号占位符 3"/>
          <p:cNvSpPr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</a:rPr>
              <a:t>*</a:t>
            </a:fld>
            <a:endParaRPr/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  <a:noFill/>
        </p:spPr>
        <p:txBody>
          <a:bodyPr lIns="91440" tIns="45720" rIns="91440" bIns="45720" anchor="ctr" anchorCtr="false"/>
          <a:lstStyle/>
          <a:p>
            <a:pPr lvl="0"/>
            <a:r>
              <a:rPr lang="en-US"/>
              <a:t>FSCK</a:t>
            </a:r>
            <a:r>
              <a:rPr lang="zh-CN"/>
              <a:t> </a:t>
            </a:r>
            <a:r>
              <a:rPr lang="en-US"/>
              <a:t>and</a:t>
            </a:r>
            <a:r>
              <a:rPr lang="zh-CN"/>
              <a:t> </a:t>
            </a:r>
            <a:r>
              <a:rPr lang="en-US"/>
              <a:t>Journaling</a:t>
            </a:r>
            <a:endParaRPr/>
          </a:p>
        </p:txBody>
      </p:sp>
      <p:sp>
        <p:nvSpPr>
          <p:cNvPr id="101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>
                <a:solidFill>
                  <a:schemeClr val="dk1"/>
                </a:solidFill>
                <a:latin typeface="Comic Sans MS"/>
                <a:ea typeface="SimSun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>
                <a:solidFill>
                  <a:schemeClr val="dk1"/>
                </a:solidFill>
                <a:latin typeface="Comic Sans MS"/>
                <a:ea typeface="SimSun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zh-CN"/>
              <a:t>一个例子</a:t>
            </a:r>
            <a:endParaRPr lang="en-US"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/>
              <a:t>一个文件大小为</a:t>
            </a:r>
            <a:r>
              <a:rPr lang="en-US"/>
              <a:t>1</a:t>
            </a:r>
            <a:r>
              <a:rPr lang="zh-CN"/>
              <a:t>，只包括一个数据块</a:t>
            </a:r>
            <a:endParaRPr lang="en-US"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en-US"/>
              <a:t>inode</a:t>
            </a:r>
            <a:r>
              <a:rPr lang="zh-CN"/>
              <a:t>部分域：</a:t>
            </a:r>
            <a:endParaRPr/>
          </a:p>
        </p:txBody>
      </p:sp>
      <p:sp>
        <p:nvSpPr>
          <p:cNvPr id="102" name="幻灯片编号占位符 3"/>
          <p:cNvSpPr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</a:rPr>
              <a:t>*</a:t>
            </a:fld>
            <a:endParaRPr/>
          </a:p>
        </p:txBody>
      </p:sp>
      <p:pic>
        <p:nvPicPr>
          <p:cNvPr id="103" name="图片 4"/>
          <p:cNvPicPr>
            <a:picLocks noGrp="true" noChangeAspect="true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43000" y="4953000"/>
            <a:ext cx="7439025" cy="1295400"/>
          </a:xfrm>
          <a:prstGeom prst="rect">
            <a:avLst/>
          </a:prstGeom>
          <a:noFill/>
        </p:spPr>
      </p:pic>
      <p:pic>
        <p:nvPicPr>
          <p:cNvPr id="104" name="图片 5"/>
          <p:cNvPicPr>
            <a:picLocks noGrp="true" noChangeAspect="true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505200" y="2590800"/>
            <a:ext cx="3627437" cy="205740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  <a:noFill/>
        </p:spPr>
        <p:txBody>
          <a:bodyPr lIns="91440" tIns="45720" rIns="91440" bIns="45720" anchor="ctr" anchorCtr="false"/>
          <a:lstStyle/>
          <a:p>
            <a:pPr lvl="0"/>
            <a:r>
              <a:rPr lang="en-US"/>
              <a:t>FSCK</a:t>
            </a:r>
            <a:r>
              <a:rPr lang="zh-CN"/>
              <a:t> </a:t>
            </a:r>
            <a:r>
              <a:rPr lang="en-US"/>
              <a:t>and</a:t>
            </a:r>
            <a:r>
              <a:rPr lang="zh-CN"/>
              <a:t> </a:t>
            </a:r>
            <a:r>
              <a:rPr lang="en-US"/>
              <a:t>Journaling</a:t>
            </a:r>
            <a:endParaRPr/>
          </a:p>
        </p:txBody>
      </p:sp>
      <p:sp>
        <p:nvSpPr>
          <p:cNvPr id="107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>
                <a:solidFill>
                  <a:schemeClr val="dk1"/>
                </a:solidFill>
                <a:latin typeface="Comic Sans MS"/>
                <a:ea typeface="SimSun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>
                <a:solidFill>
                  <a:schemeClr val="dk1"/>
                </a:solidFill>
                <a:latin typeface="Comic Sans MS"/>
                <a:ea typeface="SimSun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zh-CN"/>
              <a:t>一个例子</a:t>
            </a:r>
            <a:endParaRPr lang="en-US"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/>
              <a:t>后面文件又追加写入一个</a:t>
            </a:r>
            <a:r>
              <a:rPr lang="en-US"/>
              <a:t>block Db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en-US"/>
              <a:t>inode</a:t>
            </a:r>
            <a:r>
              <a:rPr lang="zh-CN"/>
              <a:t>部分域：</a:t>
            </a:r>
            <a:endParaRPr/>
          </a:p>
        </p:txBody>
      </p:sp>
      <p:sp>
        <p:nvSpPr>
          <p:cNvPr id="108" name="幻灯片编号占位符 3"/>
          <p:cNvSpPr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</a:rPr>
              <a:t>*</a:t>
            </a:fld>
            <a:endParaRPr/>
          </a:p>
        </p:txBody>
      </p:sp>
      <p:pic>
        <p:nvPicPr>
          <p:cNvPr id="109" name="图片 4"/>
          <p:cNvPicPr>
            <a:picLocks noGrp="true" noChangeAspect="true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76337" y="4953000"/>
            <a:ext cx="7370762" cy="1295400"/>
          </a:xfrm>
          <a:prstGeom prst="rect">
            <a:avLst/>
          </a:prstGeom>
          <a:noFill/>
        </p:spPr>
      </p:pic>
      <p:pic>
        <p:nvPicPr>
          <p:cNvPr id="110" name="图片 5"/>
          <p:cNvPicPr>
            <a:picLocks noGrp="true" noChangeAspect="true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505200" y="2743200"/>
            <a:ext cx="3627437" cy="1985962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5.xml><?xml version="1.0" encoding="utf-8"?>
<p:sld xmlns:a="http://schemas.openxmlformats.org/drawingml/2006/main" xmlns:p="http://schemas.openxmlformats.org/presentationml/2006/main">
  <p:cSld>
    <p:spTree>
      <p:nvGrpSpPr>
        <p:cNvPr id="1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  <a:noFill/>
        </p:spPr>
        <p:txBody>
          <a:bodyPr lIns="91440" tIns="45720" rIns="91440" bIns="45720" anchor="ctr" anchorCtr="false"/>
          <a:lstStyle/>
          <a:p>
            <a:pPr lvl="0"/>
            <a:r>
              <a:rPr lang="en-US"/>
              <a:t>FSCK</a:t>
            </a:r>
            <a:r>
              <a:rPr lang="zh-CN"/>
              <a:t> </a:t>
            </a:r>
            <a:r>
              <a:rPr lang="en-US"/>
              <a:t>and</a:t>
            </a:r>
            <a:r>
              <a:rPr lang="zh-CN"/>
              <a:t> </a:t>
            </a:r>
            <a:r>
              <a:rPr lang="en-US"/>
              <a:t>Journaling</a:t>
            </a:r>
            <a:endParaRPr/>
          </a:p>
        </p:txBody>
      </p:sp>
      <p:sp>
        <p:nvSpPr>
          <p:cNvPr id="113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33528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>
                <a:solidFill>
                  <a:schemeClr val="dk1"/>
                </a:solidFill>
                <a:latin typeface="Comic Sans MS"/>
                <a:ea typeface="SimSun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>
                <a:solidFill>
                  <a:schemeClr val="dk1"/>
                </a:solidFill>
                <a:latin typeface="Comic Sans MS"/>
                <a:ea typeface="SimSun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zh-CN"/>
              <a:t>三个具体的写操作</a:t>
            </a:r>
            <a:endParaRPr lang="en-US"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en-US"/>
              <a:t>Bitmap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en-US"/>
              <a:t>Inode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en-US"/>
              <a:t>Data</a:t>
            </a:r>
            <a:r>
              <a:rPr lang="zh-CN"/>
              <a:t> </a:t>
            </a:r>
            <a:r>
              <a:rPr lang="en-US"/>
              <a:t>block</a:t>
            </a:r>
            <a:r>
              <a:rPr lang="zh-CN"/>
              <a:t> </a:t>
            </a:r>
            <a:r>
              <a:rPr lang="en-US"/>
              <a:t>(Db)</a:t>
            </a:r>
            <a:endParaRPr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zh-CN"/>
              <a:t>先写入</a:t>
            </a:r>
            <a:r>
              <a:rPr lang="en-US"/>
              <a:t>page</a:t>
            </a:r>
            <a:r>
              <a:rPr lang="zh-CN"/>
              <a:t> </a:t>
            </a:r>
            <a:r>
              <a:rPr lang="en-US"/>
              <a:t>cache</a:t>
            </a:r>
            <a:r>
              <a:rPr lang="zh-CN"/>
              <a:t>，延迟写入磁盘</a:t>
            </a:r>
            <a:endParaRPr lang="en-US"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/>
              <a:t>在写盘之前计算机</a:t>
            </a:r>
            <a:r>
              <a:rPr lang="en-US"/>
              <a:t>crash</a:t>
            </a:r>
            <a:r>
              <a:rPr lang="zh-CN"/>
              <a:t>，有多种可能：</a:t>
            </a:r>
            <a:endParaRPr/>
          </a:p>
        </p:txBody>
      </p:sp>
      <p:sp>
        <p:nvSpPr>
          <p:cNvPr id="114" name="幻灯片编号占位符 3"/>
          <p:cNvSpPr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</a:rPr>
              <a:t>*</a:t>
            </a:fld>
            <a:endParaRPr/>
          </a:p>
        </p:txBody>
      </p:sp>
      <p:sp>
        <p:nvSpPr>
          <p:cNvPr id="115" name="矩形 1"/>
          <p:cNvSpPr>
            <a:spLocks noGrp="true" noChangeShapeType="true"/>
          </p:cNvSpPr>
          <p:nvPr/>
        </p:nvSpPr>
        <p:spPr>
          <a:xfrm>
            <a:off x="3124200" y="5334000"/>
            <a:ext cx="3390900" cy="398462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lvl="0"/>
            <a:r>
              <a:rPr lang="zh-CN" b="false" i="false" u="none">
                <a:solidFill>
                  <a:srgbClr val="C00000"/>
                </a:solidFill>
              </a:rPr>
              <a:t>有几种</a:t>
            </a:r>
            <a:r>
              <a:rPr lang="en-US" b="false" i="false" u="none">
                <a:solidFill>
                  <a:srgbClr val="C00000"/>
                </a:solidFill>
              </a:rPr>
              <a:t>inconsistent</a:t>
            </a:r>
            <a:r>
              <a:rPr lang="zh-CN" b="false" i="false" u="none">
                <a:solidFill>
                  <a:srgbClr val="C00000"/>
                </a:solidFill>
              </a:rPr>
              <a:t>的可能？</a:t>
            </a:r>
            <a:endParaRPr/>
          </a:p>
        </p:txBody>
      </p:sp>
    </p:spTree>
  </p:cSld>
  <p:clrMapOvr>
    <a:masterClrMapping/>
  </p:clrMapOvr>
  <p:transition/>
  <p:timing>
    <p:tnLst>
      <p:par>
        <p:cTn dur="indefinite" restart="never" nodeType="tmRoot">
          <p:childTnLst>
            <p:seq concurrent="true" nextAc="seek">
              <p:cTn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 fill="hold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>
  <p:cSld>
    <p:spTree>
      <p:nvGrpSpPr>
        <p:cNvPr id="1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  <a:noFill/>
        </p:spPr>
        <p:txBody>
          <a:bodyPr lIns="91440" tIns="45720" rIns="91440" bIns="45720" anchor="ctr" anchorCtr="false"/>
          <a:lstStyle/>
          <a:p>
            <a:pPr lvl="0"/>
            <a:r>
              <a:rPr lang="en-US"/>
              <a:t>FSCK</a:t>
            </a:r>
            <a:r>
              <a:rPr lang="zh-CN"/>
              <a:t> </a:t>
            </a:r>
            <a:r>
              <a:rPr lang="en-US"/>
              <a:t>and</a:t>
            </a:r>
            <a:r>
              <a:rPr lang="zh-CN"/>
              <a:t> </a:t>
            </a:r>
            <a:r>
              <a:rPr lang="en-US"/>
              <a:t>Journaling</a:t>
            </a:r>
            <a:endParaRPr/>
          </a:p>
        </p:txBody>
      </p:sp>
      <p:sp>
        <p:nvSpPr>
          <p:cNvPr id="118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>
                <a:solidFill>
                  <a:schemeClr val="dk1"/>
                </a:solidFill>
                <a:latin typeface="Comic Sans MS"/>
                <a:ea typeface="SimSun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>
                <a:solidFill>
                  <a:schemeClr val="dk1"/>
                </a:solidFill>
                <a:latin typeface="Comic Sans MS"/>
                <a:ea typeface="SimSun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#1. </a:t>
            </a:r>
            <a:r>
              <a:rPr lang="en-US" b="true" i="false" u="none"/>
              <a:t>Just the data block (Db) is written to disk 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/>
              <a:t>文件的数据在磁盘上</a:t>
            </a:r>
            <a:endParaRPr lang="en-US"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/>
              <a:t>但是</a:t>
            </a:r>
            <a:r>
              <a:rPr lang="en-US"/>
              <a:t>inode</a:t>
            </a:r>
            <a:r>
              <a:rPr lang="zh-CN"/>
              <a:t>没有记录，</a:t>
            </a:r>
            <a:r>
              <a:rPr lang="en-US"/>
              <a:t>bitmap</a:t>
            </a:r>
            <a:r>
              <a:rPr lang="zh-CN"/>
              <a:t>也没有</a:t>
            </a:r>
            <a:endParaRPr lang="en-US"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/>
              <a:t>不是问题：</a:t>
            </a:r>
            <a:endParaRPr lang="en-US"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zh-CN"/>
              <a:t>相当于</a:t>
            </a:r>
            <a:r>
              <a:rPr lang="en-US"/>
              <a:t>Db</a:t>
            </a:r>
            <a:r>
              <a:rPr lang="zh-CN"/>
              <a:t>没有写入，不会引入不一致的问题</a:t>
            </a:r>
            <a:endParaRPr lang="en-US"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endParaRPr/>
          </a:p>
        </p:txBody>
      </p:sp>
      <p:sp>
        <p:nvSpPr>
          <p:cNvPr id="119" name="幻灯片编号占位符 3"/>
          <p:cNvSpPr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</a:rPr>
              <a:t>*</a:t>
            </a:fld>
            <a:endParaRPr/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p="http://schemas.openxmlformats.org/presentationml/2006/main">
  <p:cSld>
    <p:spTree>
      <p:nvGrpSpPr>
        <p:cNvPr id="1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  <a:noFill/>
        </p:spPr>
        <p:txBody>
          <a:bodyPr lIns="91440" tIns="45720" rIns="91440" bIns="45720" anchor="ctr" anchorCtr="false"/>
          <a:lstStyle/>
          <a:p>
            <a:pPr lvl="0"/>
            <a:r>
              <a:rPr lang="en-US"/>
              <a:t>FSCK</a:t>
            </a:r>
            <a:r>
              <a:rPr lang="zh-CN"/>
              <a:t> </a:t>
            </a:r>
            <a:r>
              <a:rPr lang="en-US"/>
              <a:t>and</a:t>
            </a:r>
            <a:r>
              <a:rPr lang="zh-CN"/>
              <a:t> </a:t>
            </a:r>
            <a:r>
              <a:rPr lang="en-US"/>
              <a:t>Journaling</a:t>
            </a:r>
            <a:endParaRPr/>
          </a:p>
        </p:txBody>
      </p:sp>
      <p:sp>
        <p:nvSpPr>
          <p:cNvPr id="122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>
                <a:solidFill>
                  <a:schemeClr val="dk1"/>
                </a:solidFill>
                <a:latin typeface="Comic Sans MS"/>
                <a:ea typeface="SimSun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>
                <a:solidFill>
                  <a:schemeClr val="dk1"/>
                </a:solidFill>
                <a:latin typeface="Comic Sans MS"/>
                <a:ea typeface="SimSun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#2. </a:t>
            </a:r>
            <a:r>
              <a:rPr lang="en-US" b="true" i="false" u="none"/>
              <a:t>Just the updated inode (I[v2]) is written to disk </a:t>
            </a:r>
            <a:endParaRPr lang="en-US"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/>
              <a:t>问题</a:t>
            </a:r>
            <a:r>
              <a:rPr lang="en-US"/>
              <a:t>1</a:t>
            </a:r>
            <a:r>
              <a:rPr lang="zh-CN"/>
              <a:t>：按照</a:t>
            </a:r>
            <a:r>
              <a:rPr lang="en-US"/>
              <a:t>inode</a:t>
            </a:r>
            <a:r>
              <a:rPr lang="zh-CN"/>
              <a:t>信息，会从</a:t>
            </a:r>
            <a:r>
              <a:rPr lang="en-US"/>
              <a:t>data</a:t>
            </a:r>
            <a:r>
              <a:rPr lang="zh-CN"/>
              <a:t> </a:t>
            </a:r>
            <a:r>
              <a:rPr lang="en-US"/>
              <a:t>block</a:t>
            </a:r>
            <a:r>
              <a:rPr lang="zh-CN"/>
              <a:t> </a:t>
            </a:r>
            <a:r>
              <a:rPr lang="en-US"/>
              <a:t>5</a:t>
            </a:r>
            <a:r>
              <a:rPr lang="zh-CN"/>
              <a:t>位置读出垃圾数据</a:t>
            </a:r>
            <a:endParaRPr lang="en-US"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/>
              <a:t>问题</a:t>
            </a:r>
            <a:r>
              <a:rPr lang="en-US"/>
              <a:t>2</a:t>
            </a:r>
            <a:r>
              <a:rPr lang="zh-CN"/>
              <a:t>：</a:t>
            </a:r>
            <a:r>
              <a:rPr lang="en-US"/>
              <a:t>file-system</a:t>
            </a:r>
            <a:r>
              <a:rPr lang="zh-CN"/>
              <a:t> </a:t>
            </a:r>
            <a:r>
              <a:rPr lang="en-US"/>
              <a:t>inconsistency</a:t>
            </a:r>
            <a:endParaRPr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en-US"/>
              <a:t>Inode</a:t>
            </a:r>
            <a:r>
              <a:rPr lang="zh-CN"/>
              <a:t>告诉我们</a:t>
            </a:r>
            <a:r>
              <a:rPr lang="en-US"/>
              <a:t>data</a:t>
            </a:r>
            <a:r>
              <a:rPr lang="zh-CN"/>
              <a:t> </a:t>
            </a:r>
            <a:r>
              <a:rPr lang="en-US"/>
              <a:t>block</a:t>
            </a:r>
            <a:r>
              <a:rPr lang="zh-CN"/>
              <a:t> </a:t>
            </a:r>
            <a:r>
              <a:rPr lang="en-US"/>
              <a:t>5</a:t>
            </a:r>
            <a:r>
              <a:rPr lang="zh-CN"/>
              <a:t>有数据</a:t>
            </a:r>
            <a:endParaRPr lang="en-US"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en-US"/>
              <a:t>Bitmap</a:t>
            </a:r>
            <a:r>
              <a:rPr lang="zh-CN"/>
              <a:t>告诉我们</a:t>
            </a:r>
            <a:r>
              <a:rPr lang="en-US"/>
              <a:t>data</a:t>
            </a:r>
            <a:r>
              <a:rPr lang="zh-CN"/>
              <a:t> </a:t>
            </a:r>
            <a:r>
              <a:rPr lang="en-US"/>
              <a:t>block</a:t>
            </a:r>
            <a:r>
              <a:rPr lang="zh-CN"/>
              <a:t> </a:t>
            </a:r>
            <a:r>
              <a:rPr lang="en-US"/>
              <a:t>5</a:t>
            </a:r>
            <a:r>
              <a:rPr lang="zh-CN"/>
              <a:t>没有数据</a:t>
            </a:r>
            <a:endParaRPr/>
          </a:p>
        </p:txBody>
      </p:sp>
      <p:sp>
        <p:nvSpPr>
          <p:cNvPr id="123" name="幻灯片编号占位符 3"/>
          <p:cNvSpPr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</a:rPr>
              <a:t>*</a:t>
            </a:fld>
            <a:endParaRPr/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p="http://schemas.openxmlformats.org/presentationml/2006/main">
  <p:cSld>
    <p:spTree>
      <p:nvGrpSpPr>
        <p:cNvPr id="1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  <a:noFill/>
        </p:spPr>
        <p:txBody>
          <a:bodyPr lIns="91440" tIns="45720" rIns="91440" bIns="45720" anchor="ctr" anchorCtr="false"/>
          <a:lstStyle/>
          <a:p>
            <a:pPr lvl="0"/>
            <a:r>
              <a:rPr lang="en-US"/>
              <a:t>FSCK</a:t>
            </a:r>
            <a:r>
              <a:rPr lang="zh-CN"/>
              <a:t> </a:t>
            </a:r>
            <a:r>
              <a:rPr lang="en-US"/>
              <a:t>and</a:t>
            </a:r>
            <a:r>
              <a:rPr lang="zh-CN"/>
              <a:t> </a:t>
            </a:r>
            <a:r>
              <a:rPr lang="en-US"/>
              <a:t>Journaling</a:t>
            </a:r>
            <a:endParaRPr/>
          </a:p>
        </p:txBody>
      </p:sp>
      <p:sp>
        <p:nvSpPr>
          <p:cNvPr id="126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>
                <a:solidFill>
                  <a:schemeClr val="dk1"/>
                </a:solidFill>
                <a:latin typeface="Comic Sans MS"/>
                <a:ea typeface="SimSun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>
                <a:solidFill>
                  <a:schemeClr val="dk1"/>
                </a:solidFill>
                <a:latin typeface="Comic Sans MS"/>
                <a:ea typeface="SimSun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#3. </a:t>
            </a:r>
            <a:r>
              <a:rPr lang="en-US" b="true" i="false" u="none"/>
              <a:t>Just the updated bitmap (B[v2]) is written to disk 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 b="true" i="false" u="none"/>
              <a:t>还是</a:t>
            </a:r>
            <a:r>
              <a:rPr lang="en-US" b="true" i="false" u="none"/>
              <a:t>bitmap</a:t>
            </a:r>
            <a:r>
              <a:rPr lang="zh-CN" b="true" i="false" u="none"/>
              <a:t>和</a:t>
            </a:r>
            <a:r>
              <a:rPr lang="en-US" b="true" i="false" u="none"/>
              <a:t>inode</a:t>
            </a:r>
            <a:r>
              <a:rPr lang="zh-CN" b="true" i="false" u="none"/>
              <a:t>不一致</a:t>
            </a:r>
            <a:endParaRPr lang="en-US"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en-US" b="true" i="false" u="none"/>
              <a:t>Space</a:t>
            </a:r>
            <a:r>
              <a:rPr lang="zh-CN" b="true" i="false" u="none"/>
              <a:t> </a:t>
            </a:r>
            <a:r>
              <a:rPr lang="en-US" b="true" i="false" u="none"/>
              <a:t>leak</a:t>
            </a:r>
            <a:endParaRPr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en-US"/>
              <a:t>Data</a:t>
            </a:r>
            <a:r>
              <a:rPr lang="zh-CN"/>
              <a:t> </a:t>
            </a:r>
            <a:r>
              <a:rPr lang="en-US"/>
              <a:t>block</a:t>
            </a:r>
            <a:r>
              <a:rPr lang="zh-CN"/>
              <a:t>被占用，但是不会被利用</a:t>
            </a:r>
            <a:endParaRPr lang="en-US"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endParaRPr/>
          </a:p>
        </p:txBody>
      </p:sp>
      <p:sp>
        <p:nvSpPr>
          <p:cNvPr id="127" name="幻灯片编号占位符 3"/>
          <p:cNvSpPr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</a:rPr>
              <a:t>*</a:t>
            </a:fld>
            <a:endParaRPr/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p="http://schemas.openxmlformats.org/presentationml/2006/main">
  <p:cSld>
    <p:spTree>
      <p:nvGrpSpPr>
        <p:cNvPr id="1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  <a:noFill/>
        </p:spPr>
        <p:txBody>
          <a:bodyPr lIns="91440" tIns="45720" rIns="91440" bIns="45720" anchor="ctr" anchorCtr="false"/>
          <a:lstStyle/>
          <a:p>
            <a:pPr lvl="0"/>
            <a:r>
              <a:rPr lang="en-US"/>
              <a:t>FSCK</a:t>
            </a:r>
            <a:r>
              <a:rPr lang="zh-CN"/>
              <a:t> </a:t>
            </a:r>
            <a:r>
              <a:rPr lang="en-US"/>
              <a:t>and</a:t>
            </a:r>
            <a:r>
              <a:rPr lang="zh-CN"/>
              <a:t> </a:t>
            </a:r>
            <a:r>
              <a:rPr lang="en-US"/>
              <a:t>Journaling</a:t>
            </a:r>
            <a:endParaRPr/>
          </a:p>
        </p:txBody>
      </p:sp>
      <p:sp>
        <p:nvSpPr>
          <p:cNvPr id="134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>
                <a:solidFill>
                  <a:schemeClr val="dk1"/>
                </a:solidFill>
                <a:latin typeface="Comic Sans MS"/>
                <a:ea typeface="SimSun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>
                <a:solidFill>
                  <a:schemeClr val="dk1"/>
                </a:solidFill>
                <a:latin typeface="Comic Sans MS"/>
                <a:ea typeface="SimSun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#4. inode (I[v2]) and bitmap (B[v2]) written, but not data (Db) 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/>
              <a:t>元数据一致，但是数据是垃圾数据</a:t>
            </a:r>
            <a:endParaRPr lang="en-US"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endParaRPr/>
          </a:p>
        </p:txBody>
      </p:sp>
      <p:sp>
        <p:nvSpPr>
          <p:cNvPr id="135" name="幻灯片编号占位符 3"/>
          <p:cNvSpPr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</a:rPr>
              <a:t>*</a:t>
            </a:fld>
            <a:endParaRPr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  <a:noFill/>
        </p:spPr>
        <p:txBody>
          <a:bodyPr lIns="91440" tIns="45720" rIns="91440" bIns="45720" anchor="ctr" anchorCtr="false"/>
          <a:lstStyle/>
          <a:p>
            <a:pPr lvl="0"/>
            <a:r>
              <a:rPr lang="en-US"/>
              <a:t>Fast</a:t>
            </a:r>
            <a:r>
              <a:rPr lang="zh-CN"/>
              <a:t> </a:t>
            </a:r>
            <a:r>
              <a:rPr lang="en-US"/>
              <a:t>File</a:t>
            </a:r>
            <a:r>
              <a:rPr lang="zh-CN"/>
              <a:t> </a:t>
            </a:r>
            <a:r>
              <a:rPr lang="en-US"/>
              <a:t>System</a:t>
            </a:r>
            <a:endParaRPr/>
          </a:p>
        </p:txBody>
      </p:sp>
      <p:sp>
        <p:nvSpPr>
          <p:cNvPr id="173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>
                <a:solidFill>
                  <a:schemeClr val="dk1"/>
                </a:solidFill>
                <a:latin typeface="Comic Sans MS"/>
                <a:ea typeface="SimSun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>
                <a:solidFill>
                  <a:schemeClr val="dk1"/>
                </a:solidFill>
                <a:latin typeface="Comic Sans MS"/>
                <a:ea typeface="SimSun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Old</a:t>
            </a:r>
            <a:r>
              <a:rPr lang="zh-CN"/>
              <a:t> </a:t>
            </a:r>
            <a:r>
              <a:rPr lang="en-US"/>
              <a:t>Unix</a:t>
            </a:r>
            <a:r>
              <a:rPr lang="zh-CN"/>
              <a:t> </a:t>
            </a:r>
            <a:r>
              <a:rPr lang="en-US"/>
              <a:t>File</a:t>
            </a:r>
            <a:r>
              <a:rPr lang="zh-CN"/>
              <a:t> </a:t>
            </a:r>
            <a:r>
              <a:rPr lang="en-US"/>
              <a:t>System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en-US"/>
              <a:t>Ken</a:t>
            </a:r>
            <a:r>
              <a:rPr lang="zh-CN"/>
              <a:t> </a:t>
            </a:r>
            <a:r>
              <a:rPr lang="en-US"/>
              <a:t>Thompson</a:t>
            </a:r>
            <a:r>
              <a:rPr lang="zh-CN"/>
              <a:t> </a:t>
            </a:r>
            <a:r>
              <a:rPr lang="en-US"/>
              <a:t>(UNIX</a:t>
            </a:r>
            <a:r>
              <a:rPr lang="zh-CN"/>
              <a:t> </a:t>
            </a:r>
            <a:r>
              <a:rPr lang="en-US"/>
              <a:t>wizard)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en-US"/>
              <a:t>Super</a:t>
            </a:r>
            <a:r>
              <a:rPr lang="zh-CN"/>
              <a:t> </a:t>
            </a:r>
            <a:r>
              <a:rPr lang="en-US"/>
              <a:t>block</a:t>
            </a:r>
            <a:r>
              <a:rPr lang="zh-CN"/>
              <a:t> </a:t>
            </a:r>
            <a:r>
              <a:rPr lang="mr-IN"/>
              <a:t>–</a:t>
            </a:r>
            <a:r>
              <a:rPr lang="zh-CN"/>
              <a:t> </a:t>
            </a:r>
            <a:r>
              <a:rPr lang="en-US"/>
              <a:t>inode</a:t>
            </a:r>
            <a:r>
              <a:rPr lang="zh-CN"/>
              <a:t> </a:t>
            </a:r>
            <a:r>
              <a:rPr lang="mr-IN"/>
              <a:t>–</a:t>
            </a:r>
            <a:r>
              <a:rPr lang="zh-CN"/>
              <a:t> </a:t>
            </a:r>
            <a:r>
              <a:rPr lang="en-US"/>
              <a:t>data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en-US"/>
              <a:t>Poor</a:t>
            </a:r>
            <a:r>
              <a:rPr lang="zh-CN"/>
              <a:t> </a:t>
            </a:r>
            <a:r>
              <a:rPr lang="en-US"/>
              <a:t>performance</a:t>
            </a:r>
            <a:endParaRPr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zh-CN"/>
              <a:t>吞吐量相当于磁盘</a:t>
            </a:r>
            <a:r>
              <a:rPr lang="en-US"/>
              <a:t>raw</a:t>
            </a:r>
            <a:r>
              <a:rPr lang="zh-CN"/>
              <a:t> </a:t>
            </a:r>
            <a:r>
              <a:rPr lang="en-US"/>
              <a:t>i/o</a:t>
            </a:r>
            <a:r>
              <a:rPr lang="zh-CN"/>
              <a:t>的</a:t>
            </a:r>
            <a:r>
              <a:rPr lang="en-US"/>
              <a:t>2%</a:t>
            </a:r>
            <a:r>
              <a:rPr lang="zh-CN"/>
              <a:t>！！！</a:t>
            </a:r>
            <a:endParaRPr lang="en-US"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zh-CN"/>
              <a:t>因为把磁盘当做了随机访问的内存，没有针对性的优化</a:t>
            </a:r>
            <a:endParaRPr/>
          </a:p>
        </p:txBody>
      </p:sp>
      <p:sp>
        <p:nvSpPr>
          <p:cNvPr id="174" name="幻灯片编号占位符 3"/>
          <p:cNvSpPr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</a:rPr>
              <a:t>*</a:t>
            </a:fld>
            <a:endParaRPr/>
          </a:p>
        </p:txBody>
      </p:sp>
      <p:pic>
        <p:nvPicPr>
          <p:cNvPr id="175" name="图片 4"/>
          <p:cNvPicPr>
            <a:picLocks noGrp="true" noChangeAspect="true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42950" y="3238500"/>
            <a:ext cx="5438775" cy="762000"/>
          </a:xfrm>
          <a:prstGeom prst="rect">
            <a:avLst/>
          </a:prstGeom>
          <a:noFill/>
        </p:spPr>
      </p:pic>
      <p:pic>
        <p:nvPicPr>
          <p:cNvPr id="176" name="图片 1"/>
          <p:cNvPicPr>
            <a:picLocks noGrp="true" noChangeAspect="true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27837" y="1652587"/>
            <a:ext cx="1508125" cy="20955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dur="indefinite" restart="never" nodeType="tmRoot">
          <p:childTnLst>
            <p:seq concurrent="true" nextAc="seek">
              <p:cTn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78" end="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 fill="hold"/>
                                        <p:tgtEl>
                                          <p:spTgt spid="173">
                                            <p:txEl>
                                              <p:pRg st="78" end="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95" end="1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 fill="hold"/>
                                        <p:tgtEl>
                                          <p:spTgt spid="173">
                                            <p:txEl>
                                              <p:pRg st="95" end="1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117" end="1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 fill="hold"/>
                                        <p:tgtEl>
                                          <p:spTgt spid="173">
                                            <p:txEl>
                                              <p:pRg st="117" end="14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>
  <p:cSld>
    <p:spTree>
      <p:nvGrpSpPr>
        <p:cNvPr id="1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  <a:noFill/>
        </p:spPr>
        <p:txBody>
          <a:bodyPr lIns="91440" tIns="45720" rIns="91440" bIns="45720" anchor="ctr" anchorCtr="false"/>
          <a:lstStyle/>
          <a:p>
            <a:pPr lvl="0"/>
            <a:r>
              <a:rPr lang="en-US"/>
              <a:t>FSCK</a:t>
            </a:r>
            <a:r>
              <a:rPr lang="zh-CN"/>
              <a:t> </a:t>
            </a:r>
            <a:r>
              <a:rPr lang="en-US"/>
              <a:t>and</a:t>
            </a:r>
            <a:r>
              <a:rPr lang="zh-CN"/>
              <a:t> </a:t>
            </a:r>
            <a:r>
              <a:rPr lang="en-US"/>
              <a:t>Journaling</a:t>
            </a:r>
            <a:endParaRPr/>
          </a:p>
        </p:txBody>
      </p:sp>
      <p:sp>
        <p:nvSpPr>
          <p:cNvPr id="138" name="Content Placeholder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>
                <a:solidFill>
                  <a:schemeClr val="dk1"/>
                </a:solidFill>
                <a:latin typeface="Comic Sans MS"/>
                <a:ea typeface="SimSun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>
                <a:solidFill>
                  <a:schemeClr val="dk1"/>
                </a:solidFill>
                <a:latin typeface="Comic Sans MS"/>
                <a:ea typeface="SimSun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#5.</a:t>
            </a:r>
            <a:r>
              <a:rPr lang="zh-CN"/>
              <a:t> </a:t>
            </a:r>
            <a:r>
              <a:rPr lang="en-US"/>
              <a:t>inode (I[v2]) and data block (Db) written, but not the bitmap (B[v2]) </a:t>
            </a:r>
            <a:endParaRPr lang="en-US"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 sz="2800"/>
              <a:t>读取正确，但数据可能被覆盖</a:t>
            </a:r>
            <a:endParaRPr lang="en-US" sz="2800"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endParaRPr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endParaRPr/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p="http://schemas.openxmlformats.org/presentationml/2006/main">
  <p:cSld>
    <p:spTree>
      <p:nvGrpSpPr>
        <p:cNvPr id="1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itle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  <a:noFill/>
        </p:spPr>
        <p:txBody>
          <a:bodyPr lIns="91440" tIns="45720" rIns="91440" bIns="45720" anchor="ctr" anchorCtr="false"/>
          <a:lstStyle/>
          <a:p>
            <a:pPr lvl="0"/>
            <a:r>
              <a:rPr lang="en-US"/>
              <a:t>FSCK</a:t>
            </a:r>
            <a:r>
              <a:rPr lang="zh-CN"/>
              <a:t> </a:t>
            </a:r>
            <a:r>
              <a:rPr lang="en-US"/>
              <a:t>and</a:t>
            </a:r>
            <a:r>
              <a:rPr lang="zh-CN"/>
              <a:t> </a:t>
            </a:r>
            <a:r>
              <a:rPr lang="en-US"/>
              <a:t>Journaling</a:t>
            </a:r>
            <a:endParaRPr/>
          </a:p>
        </p:txBody>
      </p:sp>
      <p:sp>
        <p:nvSpPr>
          <p:cNvPr id="141" name="Content Placeholder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>
                <a:solidFill>
                  <a:schemeClr val="dk1"/>
                </a:solidFill>
                <a:latin typeface="Comic Sans MS"/>
                <a:ea typeface="SimSun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>
                <a:solidFill>
                  <a:schemeClr val="dk1"/>
                </a:solidFill>
                <a:latin typeface="Comic Sans MS"/>
                <a:ea typeface="SimSun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#6. bitmap (B[v2]) and data block (Db) written, but not the inode (I[v2]) </a:t>
            </a:r>
            <a:endParaRPr lang="en-US"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 sz="2800"/>
              <a:t>元数据不一致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 sz="2800"/>
              <a:t>无法读取</a:t>
            </a:r>
            <a:r>
              <a:rPr lang="en-US" sz="2800"/>
              <a:t>db</a:t>
            </a:r>
            <a:endParaRPr/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p="http://schemas.openxmlformats.org/presentationml/2006/main">
  <p:cSld>
    <p:spTree>
      <p:nvGrpSpPr>
        <p:cNvPr id="1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  <a:noFill/>
        </p:spPr>
        <p:txBody>
          <a:bodyPr lIns="91440" tIns="45720" rIns="91440" bIns="45720" anchor="ctr" anchorCtr="false"/>
          <a:lstStyle/>
          <a:p>
            <a:pPr lvl="0"/>
            <a:r>
              <a:rPr lang="en-US"/>
              <a:t>FSCK</a:t>
            </a:r>
            <a:r>
              <a:rPr lang="zh-CN"/>
              <a:t> </a:t>
            </a:r>
            <a:r>
              <a:rPr lang="en-US"/>
              <a:t>and</a:t>
            </a:r>
            <a:r>
              <a:rPr lang="zh-CN"/>
              <a:t> </a:t>
            </a:r>
            <a:r>
              <a:rPr lang="en-US"/>
              <a:t>Journaling</a:t>
            </a:r>
            <a:endParaRPr/>
          </a:p>
        </p:txBody>
      </p:sp>
      <p:sp>
        <p:nvSpPr>
          <p:cNvPr id="144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>
                <a:solidFill>
                  <a:schemeClr val="dk1"/>
                </a:solidFill>
                <a:latin typeface="Comic Sans MS"/>
                <a:ea typeface="SimSun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>
                <a:solidFill>
                  <a:schemeClr val="dk1"/>
                </a:solidFill>
                <a:latin typeface="Comic Sans MS"/>
                <a:ea typeface="SimSun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5pPr>
          </a:lstStyle>
          <a:p>
            <a:pPr marL="457200" lvl="1" indent="0">
              <a:spcBef>
                <a:spcPct val="20000"/>
              </a:spcBef>
              <a:buNone/>
            </a:pPr>
            <a:r>
              <a:rPr lang="en-US"/>
              <a:t>Crash</a:t>
            </a:r>
            <a:r>
              <a:rPr lang="zh-CN"/>
              <a:t>不可避免</a:t>
            </a:r>
            <a:endParaRPr lang="en-US"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endParaRPr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zh-CN"/>
              <a:t>一致性问题本质</a:t>
            </a:r>
            <a:endParaRPr lang="en-US"/>
          </a:p>
          <a:p>
            <a:pPr marL="457200" lvl="1" indent="0">
              <a:spcBef>
                <a:spcPct val="20000"/>
              </a:spcBef>
              <a:buSzPct val="100000"/>
              <a:buChar char="–"/>
            </a:pPr>
            <a:r>
              <a:rPr lang="zh-CN"/>
              <a:t>完成一个文件写操作，需要多次</a:t>
            </a:r>
            <a:r>
              <a:rPr lang="en-US"/>
              <a:t>device</a:t>
            </a:r>
            <a:r>
              <a:rPr lang="zh-CN"/>
              <a:t>写操作</a:t>
            </a:r>
            <a:endParaRPr/>
          </a:p>
          <a:p>
            <a:pPr marL="457200" lvl="1" indent="0">
              <a:spcBef>
                <a:spcPct val="20000"/>
              </a:spcBef>
              <a:buSzPct val="100000"/>
              <a:buChar char="–"/>
            </a:pPr>
            <a:r>
              <a:rPr lang="zh-CN"/>
              <a:t>这些</a:t>
            </a:r>
            <a:r>
              <a:rPr lang="en-US"/>
              <a:t>device</a:t>
            </a:r>
            <a:r>
              <a:rPr lang="zh-CN"/>
              <a:t>写操作应该具有原子性</a:t>
            </a:r>
            <a:endParaRPr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zh-CN"/>
              <a:t>要么都成功，要么都不成功</a:t>
            </a:r>
            <a:endParaRPr/>
          </a:p>
        </p:txBody>
      </p:sp>
      <p:sp>
        <p:nvSpPr>
          <p:cNvPr id="145" name="幻灯片编号占位符 3"/>
          <p:cNvSpPr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</a:rPr>
              <a:t>*</a:t>
            </a:fld>
            <a:endParaRPr/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p="http://schemas.openxmlformats.org/presentationml/2006/main">
  <p:cSld>
    <p:spTree>
      <p:nvGrpSpPr>
        <p:cNvPr id="1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  <a:noFill/>
        </p:spPr>
        <p:txBody>
          <a:bodyPr lIns="91440" tIns="45720" rIns="91440" bIns="45720" anchor="ctr" anchorCtr="false"/>
          <a:lstStyle/>
          <a:p>
            <a:pPr lvl="0"/>
            <a:r>
              <a:rPr lang="en-US"/>
              <a:t>FSCK</a:t>
            </a:r>
            <a:r>
              <a:rPr lang="zh-CN"/>
              <a:t> </a:t>
            </a:r>
            <a:r>
              <a:rPr lang="en-US"/>
              <a:t>and</a:t>
            </a:r>
            <a:r>
              <a:rPr lang="zh-CN"/>
              <a:t> </a:t>
            </a:r>
            <a:r>
              <a:rPr lang="en-US"/>
              <a:t>Journaling</a:t>
            </a:r>
            <a:endParaRPr/>
          </a:p>
        </p:txBody>
      </p:sp>
      <p:sp>
        <p:nvSpPr>
          <p:cNvPr id="148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>
                <a:solidFill>
                  <a:schemeClr val="dk1"/>
                </a:solidFill>
                <a:latin typeface="Comic Sans MS"/>
                <a:ea typeface="SimSun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>
                <a:solidFill>
                  <a:schemeClr val="dk1"/>
                </a:solidFill>
                <a:latin typeface="Comic Sans MS"/>
                <a:ea typeface="SimSun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Solution #1: The File System Checker 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en-US"/>
              <a:t>Fsck</a:t>
            </a:r>
            <a:r>
              <a:rPr lang="zh-CN"/>
              <a:t> </a:t>
            </a:r>
            <a:r>
              <a:rPr lang="mr-IN"/>
              <a:t>–</a:t>
            </a:r>
            <a:r>
              <a:rPr lang="zh-CN"/>
              <a:t> </a:t>
            </a:r>
            <a:r>
              <a:rPr lang="en-US"/>
              <a:t>UNIX</a:t>
            </a:r>
            <a:r>
              <a:rPr lang="zh-CN"/>
              <a:t> </a:t>
            </a:r>
            <a:r>
              <a:rPr lang="en-US"/>
              <a:t>tool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en-US"/>
              <a:t>Scan</a:t>
            </a:r>
            <a:r>
              <a:rPr lang="zh-CN"/>
              <a:t> </a:t>
            </a:r>
            <a:r>
              <a:rPr lang="en-US"/>
              <a:t>the blocks</a:t>
            </a:r>
            <a:r>
              <a:rPr lang="en-US"/>
              <a:t>,</a:t>
            </a:r>
            <a:r>
              <a:rPr lang="zh-CN"/>
              <a:t> </a:t>
            </a:r>
            <a:r>
              <a:rPr lang="en-US"/>
              <a:t>fix</a:t>
            </a:r>
            <a:r>
              <a:rPr lang="zh-CN"/>
              <a:t> </a:t>
            </a:r>
            <a:r>
              <a:rPr lang="en-US"/>
              <a:t>problems at best effort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/>
              <a:t>目标：让元数据及数据恢复一致</a:t>
            </a:r>
            <a:endParaRPr lang="en-US"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/>
              <a:t>在文件系统被</a:t>
            </a:r>
            <a:r>
              <a:rPr lang="en-US"/>
              <a:t>mount</a:t>
            </a:r>
            <a:r>
              <a:rPr lang="zh-CN"/>
              <a:t>之前检查</a:t>
            </a:r>
            <a:endParaRPr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zh-CN"/>
              <a:t>避免</a:t>
            </a:r>
            <a:r>
              <a:rPr lang="en-US"/>
              <a:t>fsck</a:t>
            </a:r>
            <a:r>
              <a:rPr lang="zh-CN"/>
              <a:t>的同时，</a:t>
            </a:r>
            <a:r>
              <a:rPr lang="en-US"/>
              <a:t>fs</a:t>
            </a:r>
            <a:r>
              <a:rPr lang="zh-CN"/>
              <a:t>修改数据和元数据</a:t>
            </a:r>
            <a:endParaRPr/>
          </a:p>
        </p:txBody>
      </p:sp>
      <p:sp>
        <p:nvSpPr>
          <p:cNvPr id="149" name="幻灯片编号占位符 3"/>
          <p:cNvSpPr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</a:rPr>
              <a:t>*</a:t>
            </a:fld>
            <a:endParaRPr/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p="http://schemas.openxmlformats.org/presentationml/2006/main">
  <p:cSld>
    <p:spTree>
      <p:nvGrpSpPr>
        <p:cNvPr id="1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  <a:noFill/>
        </p:spPr>
        <p:txBody>
          <a:bodyPr lIns="91440" tIns="45720" rIns="91440" bIns="45720" anchor="ctr" anchorCtr="false"/>
          <a:lstStyle/>
          <a:p>
            <a:pPr lvl="0"/>
            <a:r>
              <a:rPr lang="en-US"/>
              <a:t>FSCK</a:t>
            </a:r>
            <a:r>
              <a:rPr lang="zh-CN"/>
              <a:t> </a:t>
            </a:r>
            <a:r>
              <a:rPr lang="en-US"/>
              <a:t>and</a:t>
            </a:r>
            <a:r>
              <a:rPr lang="zh-CN"/>
              <a:t> </a:t>
            </a:r>
            <a:r>
              <a:rPr lang="en-US"/>
              <a:t>Journaling</a:t>
            </a:r>
            <a:endParaRPr/>
          </a:p>
        </p:txBody>
      </p:sp>
      <p:sp>
        <p:nvSpPr>
          <p:cNvPr id="152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>
                <a:solidFill>
                  <a:schemeClr val="dk1"/>
                </a:solidFill>
                <a:latin typeface="Comic Sans MS"/>
                <a:ea typeface="SimSun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>
                <a:solidFill>
                  <a:schemeClr val="dk1"/>
                </a:solidFill>
                <a:latin typeface="Comic Sans MS"/>
                <a:ea typeface="SimSun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Solution #1: The File System Checker 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en-US"/>
              <a:t>Fsck</a:t>
            </a:r>
            <a:r>
              <a:rPr lang="zh-CN"/>
              <a:t>检查什么？</a:t>
            </a:r>
            <a:endParaRPr lang="en-US"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en-US" sz="2400" b="true" i="false" u="none"/>
              <a:t>Superblock</a:t>
            </a:r>
            <a:r>
              <a:rPr lang="en-US" sz="2400"/>
              <a:t>:</a:t>
            </a:r>
            <a:r>
              <a:rPr lang="zh-CN" sz="2400"/>
              <a:t> </a:t>
            </a:r>
            <a:endParaRPr lang="en-US" sz="2400"/>
          </a:p>
          <a:p>
            <a:pPr marL="1600200" lvl="3" indent="-228600">
              <a:spcBef>
                <a:spcPct val="20000"/>
              </a:spcBef>
              <a:buSzPct val="100000"/>
              <a:buChar char="–"/>
            </a:pPr>
            <a:r>
              <a:rPr lang="zh-CN" sz="2400"/>
              <a:t>检查</a:t>
            </a:r>
            <a:r>
              <a:rPr lang="en-US" sz="2400"/>
              <a:t>superblock</a:t>
            </a:r>
            <a:r>
              <a:rPr lang="zh-CN" sz="2400"/>
              <a:t>看起来是不是正常</a:t>
            </a:r>
            <a:endParaRPr/>
          </a:p>
          <a:p>
            <a:pPr marL="2057400" lvl="4" indent="-228600">
              <a:spcBef>
                <a:spcPct val="20000"/>
              </a:spcBef>
              <a:buSzPct val="100000"/>
              <a:buChar char="»"/>
            </a:pPr>
            <a:r>
              <a:rPr lang="zh-CN" sz="2400"/>
              <a:t>如果不正常，则通过备份恢复</a:t>
            </a:r>
            <a:endParaRPr/>
          </a:p>
          <a:p>
            <a:pPr marL="2057400" lvl="4" indent="-228600">
              <a:spcBef>
                <a:spcPct val="20000"/>
              </a:spcBef>
              <a:buSzPct val="100000"/>
              <a:buChar char="»"/>
            </a:pPr>
            <a:r>
              <a:rPr lang="zh-CN" sz="2400"/>
              <a:t>恢复不了怎么办？</a:t>
            </a:r>
            <a:endParaRPr lang="en-US" sz="2400"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endParaRPr/>
          </a:p>
        </p:txBody>
      </p:sp>
      <p:sp>
        <p:nvSpPr>
          <p:cNvPr id="153" name="幻灯片编号占位符 3"/>
          <p:cNvSpPr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</a:rPr>
              <a:t>*</a:t>
            </a:fld>
            <a:endParaRPr/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p="http://schemas.openxmlformats.org/presentationml/2006/main">
  <p:cSld>
    <p:spTree>
      <p:nvGrpSpPr>
        <p:cNvPr id="1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  <a:noFill/>
        </p:spPr>
        <p:txBody>
          <a:bodyPr lIns="91440" tIns="45720" rIns="91440" bIns="45720" anchor="ctr" anchorCtr="false"/>
          <a:lstStyle/>
          <a:p>
            <a:pPr lvl="0"/>
            <a:r>
              <a:rPr lang="en-US"/>
              <a:t>FSCK</a:t>
            </a:r>
            <a:r>
              <a:rPr lang="zh-CN"/>
              <a:t> </a:t>
            </a:r>
            <a:r>
              <a:rPr lang="en-US"/>
              <a:t>and</a:t>
            </a:r>
            <a:r>
              <a:rPr lang="zh-CN"/>
              <a:t> </a:t>
            </a:r>
            <a:r>
              <a:rPr lang="en-US"/>
              <a:t>Journaling</a:t>
            </a:r>
            <a:endParaRPr/>
          </a:p>
        </p:txBody>
      </p:sp>
      <p:sp>
        <p:nvSpPr>
          <p:cNvPr id="156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>
                <a:solidFill>
                  <a:schemeClr val="dk1"/>
                </a:solidFill>
                <a:latin typeface="Comic Sans MS"/>
                <a:ea typeface="SimSun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>
                <a:solidFill>
                  <a:schemeClr val="dk1"/>
                </a:solidFill>
                <a:latin typeface="Comic Sans MS"/>
                <a:ea typeface="SimSun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Solution #1: The File System Checker </a:t>
            </a:r>
            <a:endParaRPr lang="en-US"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en-US"/>
              <a:t>Fsck</a:t>
            </a:r>
            <a:r>
              <a:rPr lang="zh-CN"/>
              <a:t>检查什么？</a:t>
            </a:r>
            <a:endParaRPr lang="en-US"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en-US" sz="2400" b="true" i="false" u="none"/>
              <a:t>Free</a:t>
            </a:r>
            <a:r>
              <a:rPr lang="zh-CN" sz="2400" b="true" i="false" u="none"/>
              <a:t> </a:t>
            </a:r>
            <a:r>
              <a:rPr lang="en-US" sz="2400" b="true" i="false" u="none"/>
              <a:t>blocks</a:t>
            </a:r>
            <a:r>
              <a:rPr lang="en-US" sz="2400"/>
              <a:t>:</a:t>
            </a:r>
            <a:r>
              <a:rPr lang="zh-CN" sz="2400"/>
              <a:t> </a:t>
            </a:r>
            <a:endParaRPr lang="en-US" sz="2400"/>
          </a:p>
          <a:p>
            <a:pPr marL="1600200" lvl="3" indent="-228600">
              <a:spcBef>
                <a:spcPct val="20000"/>
              </a:spcBef>
              <a:buSzPct val="100000"/>
              <a:buChar char="–"/>
            </a:pPr>
            <a:r>
              <a:rPr lang="zh-CN" sz="2400"/>
              <a:t>检查</a:t>
            </a:r>
            <a:r>
              <a:rPr lang="en-US" sz="2400"/>
              <a:t>inode,</a:t>
            </a:r>
            <a:r>
              <a:rPr lang="zh-CN" sz="2400"/>
              <a:t> </a:t>
            </a:r>
            <a:r>
              <a:rPr lang="en-US" sz="2400"/>
              <a:t>indirect</a:t>
            </a:r>
            <a:r>
              <a:rPr lang="zh-CN" sz="2400"/>
              <a:t> </a:t>
            </a:r>
            <a:r>
              <a:rPr lang="en-US" sz="2400"/>
              <a:t>blocks,</a:t>
            </a:r>
            <a:r>
              <a:rPr lang="zh-CN" sz="2400"/>
              <a:t> </a:t>
            </a:r>
            <a:r>
              <a:rPr lang="en-US" sz="2400"/>
              <a:t>double</a:t>
            </a:r>
            <a:r>
              <a:rPr lang="zh-CN" sz="2400"/>
              <a:t> </a:t>
            </a:r>
            <a:r>
              <a:rPr lang="en-US" sz="2400"/>
              <a:t>indirect</a:t>
            </a:r>
            <a:r>
              <a:rPr lang="zh-CN" sz="2400"/>
              <a:t> </a:t>
            </a:r>
            <a:r>
              <a:rPr lang="en-US" sz="2400"/>
              <a:t>blocks,</a:t>
            </a:r>
            <a:r>
              <a:rPr lang="zh-CN" sz="2400"/>
              <a:t> 看数据在磁盘上如何分布；</a:t>
            </a:r>
            <a:endParaRPr lang="en-US" sz="2400"/>
          </a:p>
          <a:p>
            <a:pPr marL="1600200" lvl="3" indent="-228600">
              <a:spcBef>
                <a:spcPct val="20000"/>
              </a:spcBef>
              <a:buSzPct val="100000"/>
              <a:buChar char="–"/>
            </a:pPr>
            <a:r>
              <a:rPr lang="zh-CN" sz="2400"/>
              <a:t>然后基于这些信息去纠正</a:t>
            </a:r>
            <a:r>
              <a:rPr lang="en-US" sz="2400"/>
              <a:t>bitmaps</a:t>
            </a:r>
            <a:r>
              <a:rPr lang="zh-CN" sz="2400"/>
              <a:t>和</a:t>
            </a:r>
            <a:r>
              <a:rPr lang="en-US" sz="2400"/>
              <a:t>inode</a:t>
            </a:r>
            <a:r>
              <a:rPr lang="en-US" sz="2400"/>
              <a:t>s</a:t>
            </a:r>
            <a:r>
              <a:rPr lang="zh-CN" sz="2400"/>
              <a:t>之间不一致的问题</a:t>
            </a:r>
            <a:endParaRPr/>
          </a:p>
          <a:p>
            <a:pPr marL="2057400" lvl="4" indent="-228600">
              <a:spcBef>
                <a:spcPct val="20000"/>
              </a:spcBef>
              <a:buSzPct val="100000"/>
              <a:buChar char="»"/>
            </a:pPr>
            <a:r>
              <a:rPr lang="zh-CN" sz="2400"/>
              <a:t>如果不一致，则以</a:t>
            </a:r>
            <a:r>
              <a:rPr lang="en-US" sz="2400"/>
              <a:t>inodes</a:t>
            </a:r>
            <a:r>
              <a:rPr lang="zh-CN" sz="2400"/>
              <a:t>为准（凭啥？）</a:t>
            </a:r>
            <a:endParaRPr/>
          </a:p>
        </p:txBody>
      </p:sp>
      <p:sp>
        <p:nvSpPr>
          <p:cNvPr id="157" name="幻灯片编号占位符 3"/>
          <p:cNvSpPr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  <a:ea typeface="SimSun" pitchFamily="2" charset="-122"/>
              </a:rPr>
              <a:t>*</a:t>
            </a:fld>
            <a:endParaRPr/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p="http://schemas.openxmlformats.org/presentationml/2006/main">
  <p:cSld>
    <p:spTree>
      <p:nvGrpSpPr>
        <p:cNvPr id="1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  <a:noFill/>
        </p:spPr>
        <p:txBody>
          <a:bodyPr lIns="91440" tIns="45720" rIns="91440" bIns="45720" anchor="ctr" anchorCtr="false"/>
          <a:lstStyle/>
          <a:p>
            <a:pPr lvl="0"/>
            <a:r>
              <a:rPr lang="en-US"/>
              <a:t>FSCK</a:t>
            </a:r>
            <a:r>
              <a:rPr lang="zh-CN"/>
              <a:t> </a:t>
            </a:r>
            <a:r>
              <a:rPr lang="en-US"/>
              <a:t>and</a:t>
            </a:r>
            <a:r>
              <a:rPr lang="zh-CN"/>
              <a:t> </a:t>
            </a:r>
            <a:r>
              <a:rPr lang="en-US"/>
              <a:t>Journaling</a:t>
            </a:r>
            <a:endParaRPr/>
          </a:p>
        </p:txBody>
      </p:sp>
      <p:sp>
        <p:nvSpPr>
          <p:cNvPr id="160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>
                <a:solidFill>
                  <a:schemeClr val="dk1"/>
                </a:solidFill>
                <a:latin typeface="Comic Sans MS"/>
                <a:ea typeface="SimSun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>
                <a:solidFill>
                  <a:schemeClr val="dk1"/>
                </a:solidFill>
                <a:latin typeface="Comic Sans MS"/>
                <a:ea typeface="SimSun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Solution #1: The File System Checker 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en-US"/>
              <a:t>Fsck</a:t>
            </a:r>
            <a:r>
              <a:rPr lang="zh-CN"/>
              <a:t>检查什么？</a:t>
            </a:r>
            <a:endParaRPr lang="en-US"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en-US" sz="2400" b="true" i="false" u="none"/>
              <a:t>Inode</a:t>
            </a:r>
            <a:r>
              <a:rPr lang="zh-CN" sz="2400" b="true" i="false" u="none"/>
              <a:t> </a:t>
            </a:r>
            <a:r>
              <a:rPr lang="en-US" sz="2400" b="true" i="false" u="none"/>
              <a:t>state</a:t>
            </a:r>
            <a:r>
              <a:rPr lang="en-US" sz="2400"/>
              <a:t>:</a:t>
            </a:r>
            <a:r>
              <a:rPr lang="zh-CN" sz="2400"/>
              <a:t> </a:t>
            </a:r>
            <a:endParaRPr lang="en-US" sz="2400"/>
          </a:p>
          <a:p>
            <a:pPr marL="1600200" lvl="3" indent="-228600">
              <a:spcBef>
                <a:spcPct val="20000"/>
              </a:spcBef>
              <a:buSzPct val="100000"/>
              <a:buChar char="–"/>
            </a:pPr>
            <a:r>
              <a:rPr lang="zh-CN" sz="2400"/>
              <a:t>检查每个</a:t>
            </a:r>
            <a:r>
              <a:rPr lang="en-US" sz="2400"/>
              <a:t>inode</a:t>
            </a:r>
            <a:r>
              <a:rPr lang="zh-CN" sz="2400"/>
              <a:t>看起来是否正常；</a:t>
            </a:r>
            <a:endParaRPr lang="en-US" sz="2400"/>
          </a:p>
          <a:p>
            <a:pPr marL="1600200" lvl="3" indent="-228600">
              <a:spcBef>
                <a:spcPct val="20000"/>
              </a:spcBef>
              <a:buSzPct val="100000"/>
              <a:buChar char="–"/>
            </a:pPr>
            <a:r>
              <a:rPr lang="zh-CN" sz="2400"/>
              <a:t>如果错误纠正不了，就会删除该</a:t>
            </a:r>
            <a:r>
              <a:rPr lang="en-US" sz="2400"/>
              <a:t>inode</a:t>
            </a:r>
            <a:r>
              <a:rPr lang="zh-CN" sz="2400"/>
              <a:t>，同时更新</a:t>
            </a:r>
            <a:r>
              <a:rPr lang="en-US" sz="2400"/>
              <a:t>inode</a:t>
            </a:r>
            <a:r>
              <a:rPr lang="zh-CN" sz="2400"/>
              <a:t> </a:t>
            </a:r>
            <a:r>
              <a:rPr lang="en-US" sz="2400"/>
              <a:t>bitmap</a:t>
            </a:r>
            <a:endParaRPr/>
          </a:p>
        </p:txBody>
      </p:sp>
      <p:sp>
        <p:nvSpPr>
          <p:cNvPr id="161" name="幻灯片编号占位符 3"/>
          <p:cNvSpPr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</a:rPr>
              <a:t>*</a:t>
            </a:fld>
            <a:endParaRPr/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  <a:noFill/>
        </p:spPr>
        <p:txBody>
          <a:bodyPr lIns="91440" tIns="45720" rIns="91440" bIns="45720" anchor="ctr" anchorCtr="false"/>
          <a:lstStyle/>
          <a:p>
            <a:pPr lvl="0"/>
            <a:r>
              <a:rPr lang="en-US"/>
              <a:t>FSCK</a:t>
            </a:r>
            <a:r>
              <a:rPr lang="zh-CN"/>
              <a:t> </a:t>
            </a:r>
            <a:r>
              <a:rPr lang="en-US"/>
              <a:t>and</a:t>
            </a:r>
            <a:r>
              <a:rPr lang="zh-CN"/>
              <a:t> </a:t>
            </a:r>
            <a:r>
              <a:rPr lang="en-US"/>
              <a:t>Journaling</a:t>
            </a:r>
            <a:endParaRPr/>
          </a:p>
        </p:txBody>
      </p:sp>
      <p:sp>
        <p:nvSpPr>
          <p:cNvPr id="164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>
                <a:solidFill>
                  <a:schemeClr val="dk1"/>
                </a:solidFill>
                <a:latin typeface="Comic Sans MS"/>
                <a:ea typeface="SimSun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>
                <a:solidFill>
                  <a:schemeClr val="dk1"/>
                </a:solidFill>
                <a:latin typeface="Comic Sans MS"/>
                <a:ea typeface="SimSun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Solution #1: The File System Checker </a:t>
            </a:r>
            <a:endParaRPr lang="en-US"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en-US"/>
              <a:t>Fsck</a:t>
            </a:r>
            <a:r>
              <a:rPr lang="zh-CN"/>
              <a:t>检查什么？</a:t>
            </a:r>
            <a:endParaRPr lang="en-US"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en-US" sz="2400" b="true" i="false" u="none"/>
              <a:t>Inode</a:t>
            </a:r>
            <a:r>
              <a:rPr lang="zh-CN" sz="2400" b="true" i="false" u="none"/>
              <a:t> </a:t>
            </a:r>
            <a:r>
              <a:rPr lang="en-US" sz="2400" b="true" i="false" u="none"/>
              <a:t>links:</a:t>
            </a:r>
            <a:r>
              <a:rPr lang="zh-CN" sz="2400" b="true" i="false" u="none"/>
              <a:t> </a:t>
            </a:r>
            <a:endParaRPr lang="en-US" sz="2400"/>
          </a:p>
          <a:p>
            <a:pPr marL="1600200" lvl="3" indent="-228600">
              <a:spcBef>
                <a:spcPct val="20000"/>
              </a:spcBef>
              <a:buSzPct val="100000"/>
              <a:buChar char="–"/>
            </a:pPr>
            <a:r>
              <a:rPr lang="en-US" sz="2400"/>
              <a:t>inode</a:t>
            </a:r>
            <a:r>
              <a:rPr lang="zh-CN" sz="2400"/>
              <a:t>的</a:t>
            </a:r>
            <a:r>
              <a:rPr lang="en-US" sz="2400"/>
              <a:t>link count</a:t>
            </a:r>
            <a:r>
              <a:rPr lang="zh-CN" sz="2400"/>
              <a:t>属性记录了有多少个目录包含指向该文件的</a:t>
            </a:r>
            <a:r>
              <a:rPr lang="en-US" sz="2400"/>
              <a:t>name-inode mapping</a:t>
            </a:r>
            <a:endParaRPr lang="en-US" sz="2400"/>
          </a:p>
          <a:p>
            <a:pPr marL="1600200" lvl="3" indent="-228600">
              <a:spcBef>
                <a:spcPct val="20000"/>
              </a:spcBef>
              <a:buSzPct val="100000"/>
              <a:buChar char="–"/>
            </a:pPr>
            <a:r>
              <a:rPr lang="zh-CN" sz="2400"/>
              <a:t>扫描整个目录树，重新计算</a:t>
            </a:r>
            <a:r>
              <a:rPr lang="en-US" sz="2400"/>
              <a:t>link count</a:t>
            </a:r>
            <a:r>
              <a:rPr lang="zh-CN" sz="2400"/>
              <a:t>，纠正</a:t>
            </a:r>
            <a:r>
              <a:rPr lang="en-US" sz="2400"/>
              <a:t>inode</a:t>
            </a:r>
            <a:r>
              <a:rPr lang="zh-CN" sz="2400"/>
              <a:t>记录的</a:t>
            </a:r>
            <a:r>
              <a:rPr lang="en-US" sz="2400"/>
              <a:t>link count</a:t>
            </a:r>
            <a:r>
              <a:rPr lang="zh-CN" sz="2400"/>
              <a:t>；</a:t>
            </a:r>
            <a:endParaRPr lang="en-US" sz="2400"/>
          </a:p>
          <a:p>
            <a:pPr marL="1600200" lvl="3" indent="-228600">
              <a:spcBef>
                <a:spcPct val="20000"/>
              </a:spcBef>
              <a:buSzPct val="100000"/>
              <a:buChar char="–"/>
            </a:pPr>
            <a:r>
              <a:rPr lang="zh-CN" sz="2400"/>
              <a:t>如果一个</a:t>
            </a:r>
            <a:r>
              <a:rPr lang="en-US" sz="2400"/>
              <a:t>inode</a:t>
            </a:r>
            <a:r>
              <a:rPr lang="zh-CN" sz="2400"/>
              <a:t>的</a:t>
            </a:r>
            <a:r>
              <a:rPr lang="en-US" sz="2400"/>
              <a:t>link count</a:t>
            </a:r>
            <a:r>
              <a:rPr lang="zh-CN" sz="2400"/>
              <a:t>是</a:t>
            </a:r>
            <a:r>
              <a:rPr lang="en-US" sz="2400"/>
              <a:t>0</a:t>
            </a:r>
            <a:r>
              <a:rPr lang="zh-CN" sz="2400"/>
              <a:t>，则将其放到</a:t>
            </a:r>
            <a:r>
              <a:rPr lang="en-US" sz="2400"/>
              <a:t>lost+found</a:t>
            </a:r>
            <a:r>
              <a:rPr lang="zh-CN" sz="2400"/>
              <a:t>目录下</a:t>
            </a:r>
            <a:endParaRPr/>
          </a:p>
        </p:txBody>
      </p:sp>
      <p:sp>
        <p:nvSpPr>
          <p:cNvPr id="165" name="幻灯片编号占位符 3"/>
          <p:cNvSpPr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  <a:ea typeface="SimSun" pitchFamily="2" charset="-122"/>
              </a:rPr>
              <a:t>*</a:t>
            </a:fld>
            <a:endParaRPr/>
          </a:p>
        </p:txBody>
      </p:sp>
      <p:pic>
        <p:nvPicPr>
          <p:cNvPr id="166" name="图片 4"/>
          <p:cNvPicPr>
            <a:picLocks noGrp="true" noChangeAspect="true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05600" y="65087"/>
            <a:ext cx="2263775" cy="1698625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38.xml><?xml version="1.0" encoding="utf-8"?>
<p:sld xmlns:a="http://schemas.openxmlformats.org/drawingml/2006/main" xmlns:p="http://schemas.openxmlformats.org/presentationml/2006/main">
  <p:cSld>
    <p:spTree>
      <p:nvGrpSpPr>
        <p:cNvPr id="1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  <a:noFill/>
        </p:spPr>
        <p:txBody>
          <a:bodyPr lIns="91440" tIns="45720" rIns="91440" bIns="45720" anchor="ctr" anchorCtr="false"/>
          <a:lstStyle/>
          <a:p>
            <a:pPr lvl="0"/>
            <a:r>
              <a:rPr lang="en-US"/>
              <a:t>FSCK</a:t>
            </a:r>
            <a:r>
              <a:rPr lang="zh-CN"/>
              <a:t> </a:t>
            </a:r>
            <a:r>
              <a:rPr lang="en-US"/>
              <a:t>and</a:t>
            </a:r>
            <a:r>
              <a:rPr lang="zh-CN"/>
              <a:t> </a:t>
            </a:r>
            <a:r>
              <a:rPr lang="en-US"/>
              <a:t>Journaling</a:t>
            </a:r>
            <a:endParaRPr/>
          </a:p>
        </p:txBody>
      </p:sp>
      <p:sp>
        <p:nvSpPr>
          <p:cNvPr id="169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>
                <a:solidFill>
                  <a:schemeClr val="dk1"/>
                </a:solidFill>
                <a:latin typeface="Comic Sans MS"/>
                <a:ea typeface="SimSun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>
                <a:solidFill>
                  <a:schemeClr val="dk1"/>
                </a:solidFill>
                <a:latin typeface="Comic Sans MS"/>
                <a:ea typeface="SimSun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Solution #1: The File System Checker 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en-US"/>
              <a:t>Fsck</a:t>
            </a:r>
            <a:r>
              <a:rPr lang="zh-CN"/>
              <a:t>检查什么？</a:t>
            </a:r>
            <a:endParaRPr lang="en-US"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en-US" sz="2400" b="true" i="false" u="none"/>
              <a:t>Deduplicated pointers</a:t>
            </a:r>
            <a:r>
              <a:rPr lang="en-US" sz="2400"/>
              <a:t>:</a:t>
            </a:r>
            <a:r>
              <a:rPr lang="zh-CN" sz="2400"/>
              <a:t> </a:t>
            </a:r>
            <a:endParaRPr lang="en-US" sz="2400"/>
          </a:p>
          <a:p>
            <a:pPr marL="1600200" lvl="3" indent="-228600">
              <a:spcBef>
                <a:spcPct val="20000"/>
              </a:spcBef>
              <a:buSzPct val="100000"/>
              <a:buChar char="–"/>
            </a:pPr>
            <a:r>
              <a:rPr lang="zh-CN" sz="2400"/>
              <a:t>检查</a:t>
            </a:r>
            <a:r>
              <a:rPr lang="zh-CN" sz="2400"/>
              <a:t>是否存在</a:t>
            </a:r>
            <a:r>
              <a:rPr lang="zh-CN" sz="2400"/>
              <a:t>多个不同的</a:t>
            </a:r>
            <a:r>
              <a:rPr lang="en-US" sz="2400"/>
              <a:t>Inode</a:t>
            </a:r>
            <a:r>
              <a:rPr lang="zh-CN" sz="2400"/>
              <a:t>指向同一个</a:t>
            </a:r>
            <a:r>
              <a:rPr lang="en-US" sz="2400"/>
              <a:t>data/pinter block</a:t>
            </a:r>
            <a:r>
              <a:rPr lang="zh-CN" sz="2400"/>
              <a:t>；</a:t>
            </a:r>
            <a:endParaRPr/>
          </a:p>
          <a:p>
            <a:pPr marL="2057400" lvl="4" indent="-228600">
              <a:spcBef>
                <a:spcPct val="20000"/>
              </a:spcBef>
              <a:buSzPct val="100000"/>
              <a:buChar char="»"/>
            </a:pPr>
            <a:r>
              <a:rPr lang="zh-CN" sz="2400"/>
              <a:t>如果其中某个</a:t>
            </a:r>
            <a:r>
              <a:rPr lang="en-US" sz="2400"/>
              <a:t>Inode</a:t>
            </a:r>
            <a:r>
              <a:rPr lang="zh-CN" sz="2400"/>
              <a:t>本身不正确，则将其清除</a:t>
            </a:r>
            <a:endParaRPr/>
          </a:p>
          <a:p>
            <a:pPr marL="2057400" lvl="4" indent="-228600">
              <a:spcBef>
                <a:spcPct val="20000"/>
              </a:spcBef>
              <a:buSzPct val="100000"/>
              <a:buChar char="»"/>
            </a:pPr>
            <a:r>
              <a:rPr lang="zh-CN" sz="2400"/>
              <a:t>对于剩余的</a:t>
            </a:r>
            <a:r>
              <a:rPr lang="en-US" sz="2400"/>
              <a:t>inode</a:t>
            </a:r>
            <a:r>
              <a:rPr lang="zh-CN" sz="2400"/>
              <a:t>，复制</a:t>
            </a:r>
            <a:r>
              <a:rPr lang="en-US" sz="2400"/>
              <a:t>block</a:t>
            </a:r>
            <a:endParaRPr/>
          </a:p>
        </p:txBody>
      </p:sp>
      <p:sp>
        <p:nvSpPr>
          <p:cNvPr id="170" name="幻灯片编号占位符 3"/>
          <p:cNvSpPr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</a:rPr>
              <a:t>*</a:t>
            </a:fld>
            <a:endParaRPr/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p="http://schemas.openxmlformats.org/presentationml/2006/main">
  <p:cSld>
    <p:spTree>
      <p:nvGrpSpPr>
        <p:cNvPr id="1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  <a:noFill/>
        </p:spPr>
        <p:txBody>
          <a:bodyPr lIns="91440" tIns="45720" rIns="91440" bIns="45720" anchor="ctr" anchorCtr="false"/>
          <a:lstStyle/>
          <a:p>
            <a:pPr lvl="0"/>
            <a:r>
              <a:rPr lang="en-US"/>
              <a:t>FSCK</a:t>
            </a:r>
            <a:r>
              <a:rPr lang="zh-CN"/>
              <a:t> </a:t>
            </a:r>
            <a:r>
              <a:rPr lang="en-US"/>
              <a:t>and</a:t>
            </a:r>
            <a:r>
              <a:rPr lang="zh-CN"/>
              <a:t> </a:t>
            </a:r>
            <a:r>
              <a:rPr lang="en-US"/>
              <a:t>Journaling</a:t>
            </a:r>
            <a:endParaRPr/>
          </a:p>
        </p:txBody>
      </p:sp>
      <p:sp>
        <p:nvSpPr>
          <p:cNvPr id="179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>
                <a:solidFill>
                  <a:schemeClr val="dk1"/>
                </a:solidFill>
                <a:latin typeface="Comic Sans MS"/>
                <a:ea typeface="SimSun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>
                <a:solidFill>
                  <a:schemeClr val="dk1"/>
                </a:solidFill>
                <a:latin typeface="Comic Sans MS"/>
                <a:ea typeface="SimSun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Solution #1: The File System Checker 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en-US"/>
              <a:t>Fsck</a:t>
            </a:r>
            <a:r>
              <a:rPr lang="zh-CN"/>
              <a:t>检查什么？</a:t>
            </a:r>
            <a:endParaRPr lang="en-US"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en-US" sz="2400" b="true" i="false" u="none"/>
              <a:t>Bad</a:t>
            </a:r>
            <a:r>
              <a:rPr lang="zh-CN" sz="2400" b="true" i="false" u="none"/>
              <a:t> </a:t>
            </a:r>
            <a:r>
              <a:rPr lang="en-US" sz="2400" b="true" i="false" u="none"/>
              <a:t>bl</a:t>
            </a:r>
            <a:r>
              <a:rPr lang="en-US" sz="2400" b="true" i="false" u="none"/>
              <a:t>ock pointers:</a:t>
            </a:r>
            <a:r>
              <a:rPr lang="zh-CN" sz="2400"/>
              <a:t> </a:t>
            </a:r>
            <a:endParaRPr lang="en-US" sz="2400"/>
          </a:p>
          <a:p>
            <a:pPr marL="1600200" lvl="3" indent="-228600">
              <a:spcBef>
                <a:spcPct val="20000"/>
              </a:spcBef>
              <a:buSzPct val="100000"/>
              <a:buChar char="–"/>
            </a:pPr>
            <a:r>
              <a:rPr lang="zh-CN" sz="2400"/>
              <a:t>检查</a:t>
            </a:r>
            <a:r>
              <a:rPr lang="en-US" sz="2400"/>
              <a:t>inode</a:t>
            </a:r>
            <a:r>
              <a:rPr lang="zh-CN" sz="2400"/>
              <a:t>和</a:t>
            </a:r>
            <a:r>
              <a:rPr lang="en-US" sz="2400"/>
              <a:t>pointer block</a:t>
            </a:r>
            <a:r>
              <a:rPr lang="zh-CN" sz="2400"/>
              <a:t>中的</a:t>
            </a:r>
            <a:r>
              <a:rPr lang="en-US" sz="2400"/>
              <a:t>block</a:t>
            </a:r>
            <a:r>
              <a:rPr lang="zh-CN" sz="2400"/>
              <a:t> </a:t>
            </a:r>
            <a:r>
              <a:rPr lang="en-US" sz="2400"/>
              <a:t>pointers</a:t>
            </a:r>
            <a:r>
              <a:rPr lang="zh-CN" sz="2400"/>
              <a:t>是否有问题，例如指向一个越界的</a:t>
            </a:r>
            <a:r>
              <a:rPr lang="en-US" sz="2400"/>
              <a:t>block</a:t>
            </a:r>
            <a:endParaRPr/>
          </a:p>
          <a:p>
            <a:pPr marL="2057400" lvl="4" indent="-228600">
              <a:spcBef>
                <a:spcPct val="20000"/>
              </a:spcBef>
              <a:buSzPct val="100000"/>
              <a:buChar char="»"/>
            </a:pPr>
            <a:r>
              <a:rPr lang="zh-CN" sz="2400"/>
              <a:t>从</a:t>
            </a:r>
            <a:r>
              <a:rPr lang="en-US" sz="2400"/>
              <a:t>inode</a:t>
            </a:r>
            <a:r>
              <a:rPr lang="zh-CN" sz="2400"/>
              <a:t>或</a:t>
            </a:r>
            <a:r>
              <a:rPr lang="en-US" sz="2400"/>
              <a:t>pointer block</a:t>
            </a:r>
            <a:r>
              <a:rPr lang="zh-CN" sz="2400"/>
              <a:t>中清除这些</a:t>
            </a:r>
            <a:r>
              <a:rPr lang="en-US" sz="2400"/>
              <a:t>bad pointers</a:t>
            </a:r>
            <a:endParaRPr/>
          </a:p>
        </p:txBody>
      </p:sp>
      <p:sp>
        <p:nvSpPr>
          <p:cNvPr id="180" name="幻灯片编号占位符 3"/>
          <p:cNvSpPr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</a:rPr>
              <a:t>*</a:t>
            </a:fld>
            <a:endParaRPr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2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  <a:noFill/>
        </p:spPr>
        <p:txBody>
          <a:bodyPr lIns="91440" tIns="45720" rIns="91440" bIns="45720" anchor="ctr" anchorCtr="false"/>
          <a:lstStyle/>
          <a:p>
            <a:pPr lvl="0"/>
            <a:r>
              <a:rPr lang="en-US"/>
              <a:t>Fast</a:t>
            </a:r>
            <a:r>
              <a:rPr lang="zh-CN"/>
              <a:t> </a:t>
            </a:r>
            <a:r>
              <a:rPr lang="en-US"/>
              <a:t>File</a:t>
            </a:r>
            <a:r>
              <a:rPr lang="zh-CN"/>
              <a:t> </a:t>
            </a:r>
            <a:r>
              <a:rPr lang="en-US"/>
              <a:t>System</a:t>
            </a:r>
            <a:endParaRPr/>
          </a:p>
        </p:txBody>
      </p:sp>
      <p:sp>
        <p:nvSpPr>
          <p:cNvPr id="212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>
                <a:solidFill>
                  <a:schemeClr val="dk1"/>
                </a:solidFill>
                <a:latin typeface="Comic Sans MS"/>
                <a:ea typeface="SimSun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>
                <a:solidFill>
                  <a:schemeClr val="dk1"/>
                </a:solidFill>
                <a:latin typeface="Comic Sans MS"/>
                <a:ea typeface="SimSun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Old</a:t>
            </a:r>
            <a:r>
              <a:rPr lang="zh-CN"/>
              <a:t> </a:t>
            </a:r>
            <a:r>
              <a:rPr lang="en-US"/>
              <a:t>Unix</a:t>
            </a:r>
            <a:r>
              <a:rPr lang="zh-CN"/>
              <a:t> </a:t>
            </a:r>
            <a:r>
              <a:rPr lang="en-US"/>
              <a:t>File</a:t>
            </a:r>
            <a:r>
              <a:rPr lang="zh-CN"/>
              <a:t> </a:t>
            </a:r>
            <a:r>
              <a:rPr lang="en-US"/>
              <a:t>System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/>
              <a:t>性能不好的另一个原因：</a:t>
            </a:r>
            <a:r>
              <a:rPr lang="en-US"/>
              <a:t>quite</a:t>
            </a:r>
            <a:r>
              <a:rPr lang="zh-CN"/>
              <a:t> </a:t>
            </a:r>
            <a:r>
              <a:rPr lang="en-US"/>
              <a:t>fragmented</a:t>
            </a:r>
            <a:endParaRPr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en-US" sz="2200"/>
              <a:t>Free</a:t>
            </a:r>
            <a:r>
              <a:rPr lang="zh-CN" sz="2200"/>
              <a:t> </a:t>
            </a:r>
            <a:r>
              <a:rPr lang="en-US" sz="2200"/>
              <a:t>space</a:t>
            </a:r>
            <a:r>
              <a:rPr lang="zh-CN" sz="2200"/>
              <a:t>管理过于简单</a:t>
            </a:r>
            <a:endParaRPr lang="en-US" sz="2200"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zh-CN" sz="2200"/>
              <a:t>同一个文件的数据分散，磁头来回移动</a:t>
            </a:r>
            <a:endParaRPr lang="en-US" sz="2200"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zh-CN" sz="2200"/>
              <a:t>例如，</a:t>
            </a:r>
            <a:r>
              <a:rPr lang="en-US" sz="2200"/>
              <a:t>ABCD</a:t>
            </a:r>
            <a:r>
              <a:rPr lang="zh-CN" sz="2200"/>
              <a:t>四个文件，</a:t>
            </a:r>
            <a:r>
              <a:rPr lang="en-US" sz="2200"/>
              <a:t>BD</a:t>
            </a:r>
            <a:r>
              <a:rPr lang="zh-CN" sz="2200"/>
              <a:t>删除后，写入新文件</a:t>
            </a:r>
            <a:r>
              <a:rPr lang="en-US" sz="2200"/>
              <a:t>E</a:t>
            </a:r>
            <a:endParaRPr/>
          </a:p>
        </p:txBody>
      </p:sp>
      <p:sp>
        <p:nvSpPr>
          <p:cNvPr id="213" name="幻灯片编号占位符 3"/>
          <p:cNvSpPr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</a:rPr>
              <a:t>*</a:t>
            </a:fld>
            <a:endParaRPr/>
          </a:p>
        </p:txBody>
      </p:sp>
      <p:pic>
        <p:nvPicPr>
          <p:cNvPr id="214" name="图片 4"/>
          <p:cNvPicPr>
            <a:picLocks noGrp="true" noChangeAspect="true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57400" y="3913187"/>
            <a:ext cx="4729162" cy="762000"/>
          </a:xfrm>
          <a:prstGeom prst="rect">
            <a:avLst/>
          </a:prstGeom>
          <a:noFill/>
        </p:spPr>
      </p:pic>
      <p:pic>
        <p:nvPicPr>
          <p:cNvPr id="215" name="图片 5"/>
          <p:cNvPicPr>
            <a:picLocks noGrp="true" noChangeAspect="true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82800" y="4752975"/>
            <a:ext cx="4729162" cy="758825"/>
          </a:xfrm>
          <a:prstGeom prst="rect">
            <a:avLst/>
          </a:prstGeom>
          <a:noFill/>
        </p:spPr>
      </p:pic>
      <p:pic>
        <p:nvPicPr>
          <p:cNvPr id="216" name="图片 6"/>
          <p:cNvPicPr>
            <a:picLocks noGrp="true" noChangeAspect="true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82800" y="5618162"/>
            <a:ext cx="4729162" cy="706437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40.xml><?xml version="1.0" encoding="utf-8"?>
<p:sld xmlns:a="http://schemas.openxmlformats.org/drawingml/2006/main" xmlns:p="http://schemas.openxmlformats.org/presentationml/2006/main">
  <p:cSld>
    <p:spTree>
      <p:nvGrpSpPr>
        <p:cNvPr id="1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  <a:noFill/>
        </p:spPr>
        <p:txBody>
          <a:bodyPr lIns="91440" tIns="45720" rIns="91440" bIns="45720" anchor="ctr" anchorCtr="false"/>
          <a:lstStyle/>
          <a:p>
            <a:pPr lvl="0"/>
            <a:r>
              <a:rPr lang="en-US"/>
              <a:t>FSCK</a:t>
            </a:r>
            <a:r>
              <a:rPr lang="zh-CN"/>
              <a:t> </a:t>
            </a:r>
            <a:r>
              <a:rPr lang="en-US"/>
              <a:t>and</a:t>
            </a:r>
            <a:r>
              <a:rPr lang="zh-CN"/>
              <a:t> </a:t>
            </a:r>
            <a:r>
              <a:rPr lang="en-US"/>
              <a:t>Journaling</a:t>
            </a:r>
            <a:endParaRPr/>
          </a:p>
        </p:txBody>
      </p:sp>
      <p:sp>
        <p:nvSpPr>
          <p:cNvPr id="183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>
                <a:solidFill>
                  <a:schemeClr val="dk1"/>
                </a:solidFill>
                <a:latin typeface="Comic Sans MS"/>
                <a:ea typeface="SimSun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>
                <a:solidFill>
                  <a:schemeClr val="dk1"/>
                </a:solidFill>
                <a:latin typeface="Comic Sans MS"/>
                <a:ea typeface="SimSun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Solution #1: The File System Checker </a:t>
            </a:r>
            <a:endParaRPr lang="en-US"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en-US"/>
              <a:t>Fsck</a:t>
            </a:r>
            <a:r>
              <a:rPr lang="zh-CN"/>
              <a:t>检查什么？</a:t>
            </a:r>
            <a:endParaRPr lang="en-US"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en-US" sz="2400" b="true" i="false" u="none"/>
              <a:t>Directory</a:t>
            </a:r>
            <a:r>
              <a:rPr lang="zh-CN" sz="2400" b="true" i="false" u="none"/>
              <a:t> </a:t>
            </a:r>
            <a:r>
              <a:rPr lang="en-US" sz="2400" b="true" i="false" u="none"/>
              <a:t>Check:</a:t>
            </a:r>
            <a:r>
              <a:rPr lang="zh-CN" sz="2400"/>
              <a:t> </a:t>
            </a:r>
            <a:endParaRPr lang="en-US" sz="2400"/>
          </a:p>
          <a:p>
            <a:pPr marL="1600200" lvl="3" indent="-228600">
              <a:spcBef>
                <a:spcPct val="20000"/>
              </a:spcBef>
              <a:buSzPct val="100000"/>
              <a:buChar char="–"/>
            </a:pPr>
            <a:r>
              <a:rPr lang="en-US" sz="2400"/>
              <a:t>directory</a:t>
            </a:r>
            <a:r>
              <a:rPr lang="zh-CN" sz="2400"/>
              <a:t>有自己的</a:t>
            </a:r>
            <a:r>
              <a:rPr lang="en-US" sz="2400"/>
              <a:t>data block</a:t>
            </a:r>
            <a:r>
              <a:rPr lang="zh-CN" sz="2400"/>
              <a:t>，其中的数据结构是由</a:t>
            </a:r>
            <a:r>
              <a:rPr lang="en-US" sz="2400"/>
              <a:t>FS</a:t>
            </a:r>
            <a:r>
              <a:rPr lang="zh-CN" sz="2400"/>
              <a:t>自己定义的，因此可以被</a:t>
            </a:r>
            <a:r>
              <a:rPr lang="en-US" sz="2400"/>
              <a:t>fsck</a:t>
            </a:r>
            <a:r>
              <a:rPr lang="zh-CN" sz="2400"/>
              <a:t>理解</a:t>
            </a:r>
            <a:endParaRPr/>
          </a:p>
          <a:p>
            <a:pPr marL="1600200" lvl="3" indent="-228600">
              <a:spcBef>
                <a:spcPct val="20000"/>
              </a:spcBef>
              <a:buSzPct val="100000"/>
              <a:buChar char="–"/>
            </a:pPr>
            <a:endParaRPr/>
          </a:p>
        </p:txBody>
      </p:sp>
      <p:sp>
        <p:nvSpPr>
          <p:cNvPr id="184" name="幻灯片编号占位符 3"/>
          <p:cNvSpPr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  <a:ea typeface="SimSun" pitchFamily="2" charset="-122"/>
              </a:rPr>
              <a:t>*</a:t>
            </a:fld>
            <a:endParaRPr/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p="http://schemas.openxmlformats.org/presentationml/2006/main">
  <p:cSld>
    <p:spTree>
      <p:nvGrpSpPr>
        <p:cNvPr id="1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  <a:noFill/>
        </p:spPr>
        <p:txBody>
          <a:bodyPr lIns="91440" tIns="45720" rIns="91440" bIns="45720" anchor="ctr" anchorCtr="false"/>
          <a:lstStyle/>
          <a:p>
            <a:pPr lvl="0"/>
            <a:r>
              <a:rPr lang="en-US"/>
              <a:t>FSCK</a:t>
            </a:r>
            <a:r>
              <a:rPr lang="zh-CN"/>
              <a:t> </a:t>
            </a:r>
            <a:r>
              <a:rPr lang="en-US"/>
              <a:t>and</a:t>
            </a:r>
            <a:r>
              <a:rPr lang="zh-CN"/>
              <a:t> </a:t>
            </a:r>
            <a:r>
              <a:rPr lang="en-US"/>
              <a:t>Journaling</a:t>
            </a:r>
            <a:endParaRPr/>
          </a:p>
        </p:txBody>
      </p:sp>
      <p:sp>
        <p:nvSpPr>
          <p:cNvPr id="187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>
                <a:solidFill>
                  <a:schemeClr val="dk1"/>
                </a:solidFill>
                <a:latin typeface="Comic Sans MS"/>
                <a:ea typeface="SimSun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>
                <a:solidFill>
                  <a:schemeClr val="dk1"/>
                </a:solidFill>
                <a:latin typeface="Comic Sans MS"/>
                <a:ea typeface="SimSun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Solution #1: The File System Checker 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en-US"/>
              <a:t>FSCK</a:t>
            </a:r>
            <a:r>
              <a:rPr lang="zh-CN"/>
              <a:t>的问题：</a:t>
            </a:r>
            <a:endParaRPr lang="en-US"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zh-CN" sz="2400"/>
              <a:t>扫描文件系统中的全部</a:t>
            </a:r>
            <a:r>
              <a:rPr lang="en-US" sz="2400"/>
              <a:t>blocks</a:t>
            </a:r>
            <a:r>
              <a:rPr lang="zh-CN" sz="2400"/>
              <a:t>，太慢了！</a:t>
            </a:r>
            <a:endParaRPr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zh-CN" sz="2400"/>
              <a:t>有一些不一致问题无法修复</a:t>
            </a:r>
            <a:endParaRPr/>
          </a:p>
        </p:txBody>
      </p:sp>
      <p:sp>
        <p:nvSpPr>
          <p:cNvPr id="188" name="幻灯片编号占位符 3"/>
          <p:cNvSpPr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</a:rPr>
              <a:t>*</a:t>
            </a:fld>
            <a:endParaRPr/>
          </a:p>
        </p:txBody>
      </p:sp>
    </p:spTree>
  </p:cSld>
  <p:clrMapOvr>
    <a:masterClrMapping/>
  </p:clrMapOvr>
  <p:transition/>
  <p:timing>
    <p:tnLst>
      <p:par>
        <p:cTn dur="indefinite" restart="never" nodeType="tmRoot">
          <p:childTnLst>
            <p:seq concurrent="true" nextAc="seek">
              <p:cTn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49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 fill="hold"/>
                                        <p:tgtEl>
                                          <p:spTgt spid="187">
                                            <p:txEl>
                                              <p:pRg st="49" end="5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 fill="hold"/>
                                        <p:tgtEl>
                                          <p:spTgt spid="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>
  <p:cSld>
    <p:spTree>
      <p:nvGrpSpPr>
        <p:cNvPr id="1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  <a:noFill/>
        </p:spPr>
        <p:txBody>
          <a:bodyPr lIns="91440" tIns="45720" rIns="91440" bIns="45720" anchor="ctr" anchorCtr="false"/>
          <a:lstStyle/>
          <a:p>
            <a:pPr lvl="0"/>
            <a:r>
              <a:rPr lang="en-US"/>
              <a:t>FSCK</a:t>
            </a:r>
            <a:r>
              <a:rPr lang="zh-CN"/>
              <a:t> </a:t>
            </a:r>
            <a:r>
              <a:rPr lang="en-US"/>
              <a:t>and</a:t>
            </a:r>
            <a:r>
              <a:rPr lang="zh-CN"/>
              <a:t> </a:t>
            </a:r>
            <a:r>
              <a:rPr lang="en-US"/>
              <a:t>Journaling</a:t>
            </a:r>
            <a:endParaRPr/>
          </a:p>
        </p:txBody>
      </p:sp>
      <p:sp>
        <p:nvSpPr>
          <p:cNvPr id="191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>
                <a:solidFill>
                  <a:schemeClr val="dk1"/>
                </a:solidFill>
                <a:latin typeface="Comic Sans MS"/>
                <a:ea typeface="SimSun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>
                <a:solidFill>
                  <a:schemeClr val="dk1"/>
                </a:solidFill>
                <a:latin typeface="Comic Sans MS"/>
                <a:ea typeface="SimSun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Solution #2: Journaling</a:t>
            </a:r>
            <a:r>
              <a:rPr lang="zh-CN"/>
              <a:t> </a:t>
            </a:r>
            <a:r>
              <a:rPr lang="en-US"/>
              <a:t>(Write-Ahead</a:t>
            </a:r>
            <a:r>
              <a:rPr lang="zh-CN"/>
              <a:t> </a:t>
            </a:r>
            <a:r>
              <a:rPr lang="en-US"/>
              <a:t>Logging)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en-US"/>
              <a:t>WAL</a:t>
            </a:r>
            <a:r>
              <a:rPr lang="zh-CN"/>
              <a:t>来自于</a:t>
            </a:r>
            <a:r>
              <a:rPr lang="en-US"/>
              <a:t>database</a:t>
            </a:r>
            <a:r>
              <a:rPr lang="zh-CN"/>
              <a:t>领域</a:t>
            </a:r>
            <a:endParaRPr lang="en-US"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/>
              <a:t>最早使用</a:t>
            </a:r>
            <a:r>
              <a:rPr lang="en-US"/>
              <a:t>journaling</a:t>
            </a:r>
            <a:r>
              <a:rPr lang="zh-CN"/>
              <a:t>的文件系统是</a:t>
            </a:r>
            <a:r>
              <a:rPr lang="en-US"/>
              <a:t>Cedar(1987)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/>
              <a:t>现在广范使用：</a:t>
            </a:r>
            <a:r>
              <a:rPr lang="en-US"/>
              <a:t>Linux</a:t>
            </a:r>
            <a:r>
              <a:rPr lang="zh-CN"/>
              <a:t> </a:t>
            </a:r>
            <a:r>
              <a:rPr lang="en-US"/>
              <a:t>ext3,</a:t>
            </a:r>
            <a:r>
              <a:rPr lang="zh-CN"/>
              <a:t> </a:t>
            </a:r>
            <a:r>
              <a:rPr lang="en-US"/>
              <a:t>ext4,</a:t>
            </a:r>
            <a:r>
              <a:rPr lang="zh-CN"/>
              <a:t> </a:t>
            </a:r>
            <a:r>
              <a:rPr lang="en-US"/>
              <a:t>reiserfs,</a:t>
            </a:r>
            <a:r>
              <a:rPr lang="zh-CN"/>
              <a:t> </a:t>
            </a:r>
            <a:r>
              <a:rPr lang="en-US"/>
              <a:t>IBM’s</a:t>
            </a:r>
            <a:r>
              <a:rPr lang="zh-CN"/>
              <a:t> </a:t>
            </a:r>
            <a:r>
              <a:rPr lang="en-US"/>
              <a:t>JFS,</a:t>
            </a:r>
            <a:r>
              <a:rPr lang="zh-CN"/>
              <a:t> </a:t>
            </a:r>
            <a:r>
              <a:rPr lang="en-US"/>
              <a:t>SGI’s</a:t>
            </a:r>
            <a:r>
              <a:rPr lang="zh-CN"/>
              <a:t> </a:t>
            </a:r>
            <a:r>
              <a:rPr lang="en-US"/>
              <a:t>XFS,</a:t>
            </a:r>
            <a:r>
              <a:rPr lang="zh-CN"/>
              <a:t> </a:t>
            </a:r>
            <a:r>
              <a:rPr lang="en-US"/>
              <a:t>Windows</a:t>
            </a:r>
            <a:r>
              <a:rPr lang="zh-CN"/>
              <a:t> </a:t>
            </a:r>
            <a:r>
              <a:rPr lang="en-US"/>
              <a:t>NTFS</a:t>
            </a:r>
            <a:endParaRPr/>
          </a:p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endParaRPr/>
          </a:p>
        </p:txBody>
      </p:sp>
      <p:sp>
        <p:nvSpPr>
          <p:cNvPr id="192" name="幻灯片编号占位符 3"/>
          <p:cNvSpPr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</a:rPr>
              <a:t>*</a:t>
            </a:fld>
            <a:endParaRPr/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itle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  <a:noFill/>
        </p:spPr>
        <p:txBody>
          <a:bodyPr lIns="91440" tIns="45720" rIns="91440" bIns="45720" anchor="ctr" anchorCtr="false"/>
          <a:lstStyle/>
          <a:p>
            <a:pPr lvl="0"/>
            <a:r>
              <a:rPr lang="zh-CN"/>
              <a:t>电影推荐</a:t>
            </a:r>
            <a:endParaRPr/>
          </a:p>
        </p:txBody>
      </p:sp>
      <p:sp>
        <p:nvSpPr>
          <p:cNvPr id="195" name="Content Placeholder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>
                <a:solidFill>
                  <a:schemeClr val="dk1"/>
                </a:solidFill>
                <a:latin typeface="Comic Sans MS"/>
                <a:ea typeface="SimSun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>
                <a:solidFill>
                  <a:schemeClr val="dk1"/>
                </a:solidFill>
                <a:latin typeface="Comic Sans MS"/>
                <a:ea typeface="SimSun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Revolution OS (操作系统革命)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en-US"/>
              <a:t>2001</a:t>
            </a:r>
            <a:r>
              <a:rPr lang="zh-CN"/>
              <a:t>年上映的纪录片电影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/>
              <a:t>记录了</a:t>
            </a:r>
            <a:r>
              <a:rPr lang="en-US"/>
              <a:t>GNU</a:t>
            </a:r>
            <a:r>
              <a:rPr lang="zh-CN"/>
              <a:t>、</a:t>
            </a:r>
            <a:r>
              <a:rPr lang="en-US"/>
              <a:t>Linux</a:t>
            </a:r>
            <a:r>
              <a:rPr lang="zh-CN"/>
              <a:t>、自由软件运动、开源软件运动的兴起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/>
              <a:t>Richard Stallman、Linus Torvalds等真人主演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endParaRPr/>
          </a:p>
        </p:txBody>
      </p:sp>
      <p:pic>
        <p:nvPicPr>
          <p:cNvPr id="196" name="Picture 4"/>
          <p:cNvPicPr>
            <a:picLocks noGrp="true" noChangeAspect="true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267200" y="3886200"/>
            <a:ext cx="1225550" cy="1587500"/>
          </a:xfrm>
          <a:prstGeom prst="rect">
            <a:avLst/>
          </a:prstGeom>
          <a:noFill/>
        </p:spPr>
      </p:pic>
      <p:pic>
        <p:nvPicPr>
          <p:cNvPr id="197" name="Picture 5"/>
          <p:cNvPicPr>
            <a:picLocks noGrp="true" noChangeAspect="true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00200" y="3886200"/>
            <a:ext cx="1473200" cy="1614487"/>
          </a:xfrm>
          <a:prstGeom prst="rect">
            <a:avLst/>
          </a:prstGeom>
          <a:noFill/>
        </p:spPr>
      </p:pic>
      <p:pic>
        <p:nvPicPr>
          <p:cNvPr id="198" name="Text Box 7"/>
          <p:cNvPicPr>
            <a:picLocks noGrp="true" noChangeAspect="true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09600" y="152400"/>
            <a:ext cx="1701800" cy="398462"/>
          </a:xfrm>
          <a:prstGeom prst="rect">
            <a:avLst/>
          </a:prstGeom>
          <a:noFill/>
        </p:spPr>
      </p:pic>
      <p:sp>
        <p:nvSpPr>
          <p:cNvPr id="199" name="Text Box 6"/>
          <p:cNvSpPr txBox="true">
            <a:spLocks noGrp="true" noChangeShapeType="true"/>
          </p:cNvSpPr>
          <p:nvPr/>
        </p:nvSpPr>
        <p:spPr>
          <a:xfrm>
            <a:off x="1368425" y="5716587"/>
            <a:ext cx="6407150" cy="398462"/>
          </a:xfrm>
          <a:prstGeom prst="rect">
            <a:avLst/>
          </a:prstGeom>
          <a:noFill/>
        </p:spPr>
        <p:txBody>
          <a:bodyPr lIns="91440" tIns="45720" rIns="91440" bIns="45720" anchor="t">
            <a:spAutoFit/>
          </a:bodyPr>
          <a:lstStyle/>
          <a:p>
            <a:pPr lvl="0"/>
            <a:r>
              <a:rPr lang="en-US"/>
              <a:t>https://www.bilibili.com/video/BV1gx411Q79H/</a:t>
            </a:r>
            <a:endParaRPr/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20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icture 3"/>
          <p:cNvPicPr>
            <a:picLocks noGrp="true" noChangeAspect="true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62000" y="1905000"/>
            <a:ext cx="7675562" cy="3789362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2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icture 3"/>
          <p:cNvPicPr>
            <a:picLocks noGrp="true" noChangeAspect="true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09600" y="1828800"/>
            <a:ext cx="8032750" cy="3965575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2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icture 3"/>
          <p:cNvPicPr>
            <a:picLocks noGrp="true" noChangeAspect="true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38175" y="1752600"/>
            <a:ext cx="7867650" cy="3884612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20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icture 9"/>
          <p:cNvPicPr>
            <a:picLocks noGrp="true" noChangeAspect="true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12825" y="381000"/>
            <a:ext cx="7119937" cy="5726112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2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icture 3"/>
          <p:cNvPicPr>
            <a:picLocks noGrp="true" noChangeAspect="true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09600" y="1676400"/>
            <a:ext cx="8020050" cy="4225925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2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icture 3"/>
          <p:cNvPicPr>
            <a:picLocks noGrp="true" noChangeAspect="true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85800" y="1981200"/>
            <a:ext cx="7693025" cy="372745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2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  <a:noFill/>
        </p:spPr>
        <p:txBody>
          <a:bodyPr lIns="91440" tIns="45720" rIns="91440" bIns="45720" anchor="ctr" anchorCtr="false"/>
          <a:lstStyle/>
          <a:p>
            <a:pPr lvl="0"/>
            <a:r>
              <a:rPr lang="en-US"/>
              <a:t>Fast</a:t>
            </a:r>
            <a:r>
              <a:rPr lang="zh-CN"/>
              <a:t> </a:t>
            </a:r>
            <a:r>
              <a:rPr lang="en-US"/>
              <a:t>File</a:t>
            </a:r>
            <a:r>
              <a:rPr lang="zh-CN"/>
              <a:t> </a:t>
            </a:r>
            <a:r>
              <a:rPr lang="en-US"/>
              <a:t>System (FFS)</a:t>
            </a:r>
            <a:endParaRPr/>
          </a:p>
        </p:txBody>
      </p:sp>
      <p:sp>
        <p:nvSpPr>
          <p:cNvPr id="237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>
                <a:solidFill>
                  <a:schemeClr val="dk1"/>
                </a:solidFill>
                <a:latin typeface="Comic Sans MS"/>
                <a:ea typeface="SimSun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>
                <a:solidFill>
                  <a:schemeClr val="dk1"/>
                </a:solidFill>
                <a:latin typeface="Comic Sans MS"/>
                <a:ea typeface="SimSun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FFS: Disk-aware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en-US"/>
              <a:t>Cylinder</a:t>
            </a:r>
            <a:r>
              <a:rPr lang="zh-CN"/>
              <a:t> </a:t>
            </a:r>
            <a:r>
              <a:rPr lang="en-US"/>
              <a:t>Group</a:t>
            </a:r>
            <a:r>
              <a:rPr lang="zh-CN"/>
              <a:t>：</a:t>
            </a:r>
            <a:r>
              <a:rPr lang="en-US"/>
              <a:t>FFS</a:t>
            </a:r>
            <a:r>
              <a:rPr lang="zh-CN"/>
              <a:t>基于</a:t>
            </a:r>
            <a:r>
              <a:rPr lang="en-US"/>
              <a:t>CHS addressing</a:t>
            </a:r>
            <a:r>
              <a:rPr lang="zh-CN"/>
              <a:t>，将连续（相邻）的</a:t>
            </a:r>
            <a:r>
              <a:rPr lang="en-US"/>
              <a:t>N</a:t>
            </a:r>
            <a:r>
              <a:rPr lang="zh-CN"/>
              <a:t>个</a:t>
            </a:r>
            <a:r>
              <a:rPr lang="en-US"/>
              <a:t>cylinder</a:t>
            </a:r>
            <a:r>
              <a:rPr lang="zh-CN"/>
              <a:t>看做一个</a:t>
            </a:r>
            <a:r>
              <a:rPr lang="en-US"/>
              <a:t>cylinder group</a:t>
            </a:r>
            <a:endParaRPr lang="en-US"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endParaRPr/>
          </a:p>
        </p:txBody>
      </p:sp>
      <p:sp>
        <p:nvSpPr>
          <p:cNvPr id="238" name="幻灯片编号占位符 3"/>
          <p:cNvSpPr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</a:rPr>
              <a:t>*</a:t>
            </a:fld>
            <a:endParaRPr/>
          </a:p>
        </p:txBody>
      </p:sp>
      <p:pic>
        <p:nvPicPr>
          <p:cNvPr id="239" name="Picture 2"/>
          <p:cNvPicPr>
            <a:picLocks noGrp="true" noChangeAspect="true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667000" y="3048000"/>
            <a:ext cx="4187825" cy="307340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2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Picture 10"/>
          <p:cNvPicPr>
            <a:picLocks noGrp="true" noChangeAspect="true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66800" y="304800"/>
            <a:ext cx="7175500" cy="6161087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2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3"/>
          <p:cNvPicPr>
            <a:picLocks noGrp="true" noChangeAspect="true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33400" y="1828800"/>
            <a:ext cx="7997825" cy="3522662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2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icture 3"/>
          <p:cNvPicPr>
            <a:picLocks noGrp="true" noChangeAspect="true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57200" y="1676400"/>
            <a:ext cx="8096250" cy="382905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2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Picture 3"/>
          <p:cNvPicPr>
            <a:picLocks noGrp="true" noChangeAspect="true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62000" y="1676400"/>
            <a:ext cx="7699375" cy="3641725"/>
          </a:xfrm>
          <a:prstGeom prst="rect">
            <a:avLst/>
          </a:prstGeom>
          <a:noFill/>
        </p:spPr>
      </p:pic>
      <p:sp>
        <p:nvSpPr>
          <p:cNvPr id="227" name="Text Box 4"/>
          <p:cNvSpPr txBox="true">
            <a:spLocks noGrp="true" noChangeShapeType="true"/>
          </p:cNvSpPr>
          <p:nvPr/>
        </p:nvSpPr>
        <p:spPr>
          <a:xfrm>
            <a:off x="1301750" y="5667375"/>
            <a:ext cx="6607175" cy="398462"/>
          </a:xfrm>
          <a:prstGeom prst="rect">
            <a:avLst/>
          </a:prstGeom>
          <a:noFill/>
        </p:spPr>
        <p:txBody>
          <a:bodyPr lIns="91440" tIns="45720" rIns="91440" bIns="45720" anchor="t">
            <a:spAutoFit/>
          </a:bodyPr>
          <a:lstStyle/>
          <a:p>
            <a:pPr lvl="0"/>
            <a:r>
              <a:rPr lang="zh-CN"/>
              <a:t>中国</a:t>
            </a:r>
            <a:r>
              <a:rPr lang="en-US"/>
              <a:t>1994</a:t>
            </a:r>
            <a:r>
              <a:rPr lang="zh-CN"/>
              <a:t>年</a:t>
            </a:r>
            <a:r>
              <a:rPr lang="en-US"/>
              <a:t>5</a:t>
            </a:r>
            <a:r>
              <a:rPr lang="zh-CN"/>
              <a:t>月接入互联网，</a:t>
            </a:r>
            <a:r>
              <a:rPr lang="en-US"/>
              <a:t>1995</a:t>
            </a:r>
            <a:r>
              <a:rPr lang="zh-CN"/>
              <a:t>年</a:t>
            </a:r>
            <a:r>
              <a:rPr lang="en-US"/>
              <a:t>9</a:t>
            </a:r>
            <a:r>
              <a:rPr lang="zh-CN"/>
              <a:t>月第一个</a:t>
            </a:r>
            <a:r>
              <a:rPr lang="en-US"/>
              <a:t>ISP</a:t>
            </a:r>
            <a:endParaRPr/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2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Picture 4"/>
          <p:cNvPicPr>
            <a:picLocks noGrp="true" noChangeAspect="true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85800" y="2124075"/>
            <a:ext cx="7753350" cy="3667125"/>
          </a:xfrm>
          <a:prstGeom prst="rect">
            <a:avLst/>
          </a:prstGeom>
          <a:noFill/>
        </p:spPr>
      </p:pic>
      <p:pic>
        <p:nvPicPr>
          <p:cNvPr id="230" name="Picture 3"/>
          <p:cNvPicPr>
            <a:picLocks noGrp="true" noChangeAspect="true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5800" y="1590675"/>
            <a:ext cx="7715250" cy="3648075"/>
          </a:xfrm>
          <a:prstGeom prst="rect">
            <a:avLst/>
          </a:prstGeom>
          <a:noFill/>
        </p:spPr>
      </p:pic>
      <p:sp>
        <p:nvSpPr>
          <p:cNvPr id="231" name="Text Box 5"/>
          <p:cNvSpPr txBox="true">
            <a:spLocks noGrp="true" noChangeShapeType="true"/>
          </p:cNvSpPr>
          <p:nvPr/>
        </p:nvSpPr>
        <p:spPr>
          <a:xfrm>
            <a:off x="1295400" y="6019800"/>
            <a:ext cx="6607175" cy="398462"/>
          </a:xfrm>
          <a:prstGeom prst="rect">
            <a:avLst/>
          </a:prstGeom>
          <a:noFill/>
        </p:spPr>
        <p:txBody>
          <a:bodyPr lIns="91440" tIns="45720" rIns="91440" bIns="45720" anchor="t">
            <a:spAutoFit/>
          </a:bodyPr>
          <a:lstStyle/>
          <a:p>
            <a:pPr lvl="0"/>
            <a:r>
              <a:rPr lang="en-US"/>
              <a:t>1995</a:t>
            </a:r>
            <a:r>
              <a:rPr lang="zh-CN"/>
              <a:t>年</a:t>
            </a:r>
            <a:r>
              <a:rPr lang="en-US"/>
              <a:t>MySQL</a:t>
            </a:r>
            <a:r>
              <a:rPr lang="zh-CN"/>
              <a:t>发布，</a:t>
            </a:r>
            <a:r>
              <a:rPr lang="en-US"/>
              <a:t>1996</a:t>
            </a:r>
            <a:r>
              <a:rPr lang="zh-CN"/>
              <a:t>年</a:t>
            </a:r>
            <a:r>
              <a:rPr lang="en-US"/>
              <a:t>PostgreSQL</a:t>
            </a:r>
            <a:r>
              <a:rPr lang="zh-CN"/>
              <a:t>发布</a:t>
            </a:r>
            <a:endParaRPr/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2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icture 3"/>
          <p:cNvPicPr>
            <a:picLocks noGrp="true" noChangeAspect="true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09587" y="1676400"/>
            <a:ext cx="8124825" cy="3841750"/>
          </a:xfrm>
          <a:prstGeom prst="rect">
            <a:avLst/>
          </a:prstGeom>
          <a:noFill/>
        </p:spPr>
      </p:pic>
      <p:sp>
        <p:nvSpPr>
          <p:cNvPr id="234" name="Text Box 4"/>
          <p:cNvSpPr txBox="true">
            <a:spLocks noGrp="true" noChangeShapeType="true"/>
          </p:cNvSpPr>
          <p:nvPr/>
        </p:nvSpPr>
        <p:spPr>
          <a:xfrm>
            <a:off x="1301750" y="5667375"/>
            <a:ext cx="6607175" cy="706437"/>
          </a:xfrm>
          <a:prstGeom prst="rect">
            <a:avLst/>
          </a:prstGeom>
          <a:noFill/>
        </p:spPr>
        <p:txBody>
          <a:bodyPr lIns="91440" tIns="45720" rIns="91440" bIns="45720" anchor="t">
            <a:spAutoFit/>
          </a:bodyPr>
          <a:lstStyle/>
          <a:p>
            <a:pPr lvl="0"/>
            <a:r>
              <a:rPr lang="en-US"/>
              <a:t>1999</a:t>
            </a:r>
            <a:r>
              <a:rPr lang="zh-CN"/>
              <a:t>年前后，中国最早一批国产数据库公司相继成立，包括人大金仓、武汉达梦等</a:t>
            </a:r>
            <a:endParaRPr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2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  <a:noFill/>
        </p:spPr>
        <p:txBody>
          <a:bodyPr lIns="91440" tIns="45720" rIns="91440" bIns="45720" anchor="ctr" anchorCtr="false"/>
          <a:lstStyle/>
          <a:p>
            <a:pPr lvl="0"/>
            <a:r>
              <a:rPr lang="en-US"/>
              <a:t>Fast</a:t>
            </a:r>
            <a:r>
              <a:rPr lang="zh-CN"/>
              <a:t> </a:t>
            </a:r>
            <a:r>
              <a:rPr lang="en-US"/>
              <a:t>File</a:t>
            </a:r>
            <a:r>
              <a:rPr lang="zh-CN"/>
              <a:t> </a:t>
            </a:r>
            <a:r>
              <a:rPr lang="en-US"/>
              <a:t>System</a:t>
            </a:r>
            <a:endParaRPr/>
          </a:p>
        </p:txBody>
      </p:sp>
      <p:sp>
        <p:nvSpPr>
          <p:cNvPr id="242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>
                <a:solidFill>
                  <a:schemeClr val="dk1"/>
                </a:solidFill>
                <a:latin typeface="Comic Sans MS"/>
                <a:ea typeface="SimSun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>
                <a:solidFill>
                  <a:schemeClr val="dk1"/>
                </a:solidFill>
                <a:latin typeface="Comic Sans MS"/>
                <a:ea typeface="SimSun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FFS: Disk-aware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en-US"/>
              <a:t>Cylinder group</a:t>
            </a:r>
            <a:r>
              <a:rPr lang="zh-CN"/>
              <a:t>也可以看做是一组连续的</a:t>
            </a:r>
            <a:r>
              <a:rPr lang="en-US"/>
              <a:t>Block/sector</a:t>
            </a:r>
            <a:endParaRPr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zh-CN"/>
              <a:t>例如，</a:t>
            </a:r>
            <a:r>
              <a:rPr lang="en-US"/>
              <a:t>8</a:t>
            </a:r>
            <a:r>
              <a:rPr lang="zh-CN"/>
              <a:t>个</a:t>
            </a:r>
            <a:r>
              <a:rPr lang="en-US"/>
              <a:t>block</a:t>
            </a:r>
            <a:r>
              <a:rPr lang="zh-CN"/>
              <a:t>组成一个</a:t>
            </a:r>
            <a:r>
              <a:rPr lang="en-US"/>
              <a:t>group</a:t>
            </a:r>
            <a:r>
              <a:rPr lang="zh-CN"/>
              <a:t>（下图）</a:t>
            </a:r>
            <a:endParaRPr lang="en-US"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zh-CN"/>
              <a:t>访问同一个</a:t>
            </a:r>
            <a:r>
              <a:rPr lang="en-US"/>
              <a:t>group</a:t>
            </a:r>
            <a:r>
              <a:rPr lang="zh-CN"/>
              <a:t>中的</a:t>
            </a:r>
            <a:r>
              <a:rPr lang="en-US"/>
              <a:t>block</a:t>
            </a:r>
            <a:r>
              <a:rPr lang="zh-CN"/>
              <a:t>比较快，因为磁头移动较少</a:t>
            </a:r>
            <a:endParaRPr lang="en-US"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endParaRPr/>
          </a:p>
        </p:txBody>
      </p:sp>
      <p:sp>
        <p:nvSpPr>
          <p:cNvPr id="243" name="幻灯片编号占位符 3"/>
          <p:cNvSpPr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</a:rPr>
              <a:t>*</a:t>
            </a:fld>
            <a:endParaRPr/>
          </a:p>
        </p:txBody>
      </p:sp>
      <p:pic>
        <p:nvPicPr>
          <p:cNvPr id="244" name="图片 4"/>
          <p:cNvPicPr>
            <a:picLocks noGrp="true" noChangeAspect="true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52500" y="4114800"/>
            <a:ext cx="7315200" cy="156845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p="http://schemas.openxmlformats.org/presentationml/2006/main">
  <p:cSld>
    <p:spTree>
      <p:nvGrpSpPr>
        <p:cNvPr id="2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  <a:noFill/>
        </p:spPr>
        <p:txBody>
          <a:bodyPr lIns="91440" tIns="45720" rIns="91440" bIns="45720" anchor="ctr" anchorCtr="false"/>
          <a:lstStyle/>
          <a:p>
            <a:pPr lvl="0"/>
            <a:r>
              <a:rPr lang="en-US"/>
              <a:t>Data Locality of Reference</a:t>
            </a:r>
            <a:endParaRPr/>
          </a:p>
        </p:txBody>
      </p:sp>
      <p:sp>
        <p:nvSpPr>
          <p:cNvPr id="247" name="Content Placeholder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305800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>
                <a:solidFill>
                  <a:schemeClr val="dk1"/>
                </a:solidFill>
                <a:latin typeface="Comic Sans MS"/>
                <a:ea typeface="SimSun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>
                <a:solidFill>
                  <a:schemeClr val="dk1"/>
                </a:solidFill>
                <a:latin typeface="Comic Sans MS"/>
                <a:ea typeface="SimSun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zh-CN"/>
              <a:t>数据访问的局部性</a:t>
            </a:r>
            <a:r>
              <a:rPr lang="en-US"/>
              <a:t>(locality)</a:t>
            </a:r>
            <a:r>
              <a:rPr lang="zh-CN"/>
              <a:t>假设：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/>
              <a:t>数据中的某些部分之间存在某种联系，这些相关联的部分会经常在一段时间内被一起访问。例如：</a:t>
            </a:r>
            <a:endParaRPr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en-US"/>
              <a:t>FS</a:t>
            </a:r>
            <a:r>
              <a:rPr lang="zh-CN"/>
              <a:t>中经常按照</a:t>
            </a:r>
            <a:r>
              <a:rPr lang="en-US"/>
              <a:t>super block-&gt;bitmaps-&gt;inode-&gt;data blocks</a:t>
            </a:r>
            <a:r>
              <a:rPr lang="zh-CN"/>
              <a:t>的顺序访问块设备</a:t>
            </a:r>
            <a:endParaRPr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zh-CN"/>
              <a:t>同一个目录下的多个文件经常在较短的时间内被访问</a:t>
            </a:r>
            <a:endParaRPr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zh-CN"/>
              <a:t>同一个文件中“距离”较近的</a:t>
            </a:r>
            <a:r>
              <a:rPr lang="en-US"/>
              <a:t>data blocks</a:t>
            </a:r>
            <a:r>
              <a:rPr lang="zh-CN"/>
              <a:t>经常被连续访问</a:t>
            </a:r>
            <a:endParaRPr/>
          </a:p>
        </p:txBody>
      </p:sp>
      <p:sp>
        <p:nvSpPr>
          <p:cNvPr id="248" name="矩形 1"/>
          <p:cNvSpPr>
            <a:spLocks noGrp="true" noChangeShapeType="true"/>
          </p:cNvSpPr>
          <p:nvPr/>
        </p:nvSpPr>
        <p:spPr>
          <a:xfrm>
            <a:off x="2133600" y="5943600"/>
            <a:ext cx="4557712" cy="40005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marL="0" lvl="1" indent="0" algn="l" rtl="false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C00000"/>
                </a:solidFill>
                <a:latin typeface="Comic Sans MS" pitchFamily="66"/>
              </a:rPr>
              <a:t>怎么利用</a:t>
            </a:r>
            <a:r>
              <a:rPr lang="en-US" sz="2000">
                <a:solidFill>
                  <a:srgbClr val="C00000"/>
                </a:solidFill>
                <a:latin typeface="Comic Sans MS" pitchFamily="66"/>
              </a:rPr>
              <a:t>Cylinder</a:t>
            </a:r>
            <a:r>
              <a:rPr lang="zh-CN" sz="2000">
                <a:solidFill>
                  <a:srgbClr val="C00000"/>
                </a:solidFill>
                <a:latin typeface="Comic Sans MS" pitchFamily="66"/>
              </a:rPr>
              <a:t> </a:t>
            </a:r>
            <a:r>
              <a:rPr lang="en-US" sz="2000">
                <a:solidFill>
                  <a:srgbClr val="C00000"/>
                </a:solidFill>
                <a:latin typeface="Comic Sans MS" pitchFamily="66"/>
              </a:rPr>
              <a:t>Group</a:t>
            </a:r>
            <a:r>
              <a:rPr lang="zh-CN" sz="2000">
                <a:solidFill>
                  <a:srgbClr val="C00000"/>
                </a:solidFill>
                <a:latin typeface="Comic Sans MS" pitchFamily="66"/>
              </a:rPr>
              <a:t>来优化性能？</a:t>
            </a:r>
            <a:endParaRPr/>
          </a:p>
        </p:txBody>
      </p:sp>
    </p:spTree>
  </p:cSld>
  <p:clrMapOvr>
    <a:masterClrMapping/>
  </p:clrMapOvr>
  <p:transition/>
  <p:timing>
    <p:tnLst>
      <p:par>
        <p:cTn dur="indefinite" restart="never" nodeType="tmRoot">
          <p:childTnLst>
            <p:seq concurrent="true" nextAc="seek">
              <p:cTn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0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 fill="hold"/>
                                        <p:tgtEl>
                                          <p:spTgt spid="248">
                                            <p:txEl>
                                              <p:pRg st="0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2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  <a:noFill/>
        </p:spPr>
        <p:txBody>
          <a:bodyPr lIns="91440" tIns="45720" rIns="91440" bIns="45720" anchor="ctr" anchorCtr="false"/>
          <a:lstStyle/>
          <a:p>
            <a:pPr lvl="0"/>
            <a:r>
              <a:rPr lang="en-US"/>
              <a:t>Fast</a:t>
            </a:r>
            <a:r>
              <a:rPr lang="zh-CN"/>
              <a:t> </a:t>
            </a:r>
            <a:r>
              <a:rPr lang="en-US"/>
              <a:t>File</a:t>
            </a:r>
            <a:r>
              <a:rPr lang="zh-CN"/>
              <a:t> </a:t>
            </a:r>
            <a:r>
              <a:rPr lang="en-US"/>
              <a:t>System</a:t>
            </a:r>
            <a:endParaRPr/>
          </a:p>
        </p:txBody>
      </p:sp>
      <p:sp>
        <p:nvSpPr>
          <p:cNvPr id="251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457200" y="1600200"/>
            <a:ext cx="8162925" cy="44196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>
                <a:solidFill>
                  <a:schemeClr val="dk1"/>
                </a:solidFill>
                <a:latin typeface="Comic Sans MS"/>
                <a:ea typeface="SimSun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>
                <a:solidFill>
                  <a:schemeClr val="dk1"/>
                </a:solidFill>
                <a:latin typeface="Comic Sans MS"/>
                <a:ea typeface="SimSun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en-US"/>
              <a:t>FFS: Disk-aware</a:t>
            </a:r>
            <a:endParaRPr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en-US"/>
              <a:t>cylinder</a:t>
            </a:r>
            <a:r>
              <a:rPr lang="zh-CN"/>
              <a:t> </a:t>
            </a:r>
            <a:r>
              <a:rPr lang="en-US"/>
              <a:t>group: </a:t>
            </a:r>
            <a:endParaRPr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zh-CN"/>
              <a:t>每个</a:t>
            </a:r>
            <a:r>
              <a:rPr lang="en-US"/>
              <a:t>group</a:t>
            </a:r>
            <a:r>
              <a:rPr lang="zh-CN"/>
              <a:t>都包括</a:t>
            </a:r>
            <a:r>
              <a:rPr lang="en-US"/>
              <a:t>super</a:t>
            </a:r>
            <a:r>
              <a:rPr lang="zh-CN"/>
              <a:t> </a:t>
            </a:r>
            <a:r>
              <a:rPr lang="en-US"/>
              <a:t>block</a:t>
            </a:r>
            <a:r>
              <a:rPr lang="zh-CN"/>
              <a:t>，可以并发访问</a:t>
            </a:r>
            <a:endParaRPr lang="en-US"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zh-CN"/>
              <a:t>也包括组内的</a:t>
            </a:r>
            <a:r>
              <a:rPr lang="en-US"/>
              <a:t>inode</a:t>
            </a:r>
            <a:r>
              <a:rPr lang="zh-CN"/>
              <a:t> </a:t>
            </a:r>
            <a:r>
              <a:rPr lang="en-US"/>
              <a:t>bitmap,</a:t>
            </a:r>
            <a:r>
              <a:rPr lang="zh-CN"/>
              <a:t> </a:t>
            </a:r>
            <a:r>
              <a:rPr lang="en-US"/>
              <a:t>data</a:t>
            </a:r>
            <a:r>
              <a:rPr lang="zh-CN"/>
              <a:t> </a:t>
            </a:r>
            <a:r>
              <a:rPr lang="en-US"/>
              <a:t>bitmap, </a:t>
            </a:r>
            <a:r>
              <a:rPr lang="zh-CN"/>
              <a:t>和</a:t>
            </a:r>
            <a:r>
              <a:rPr lang="en-US"/>
              <a:t>inode table</a:t>
            </a:r>
            <a:endParaRPr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zh-CN"/>
              <a:t>文件的元数据和数据放在临近的位置，访问会比较快</a:t>
            </a:r>
            <a:endParaRPr/>
          </a:p>
        </p:txBody>
      </p:sp>
      <p:sp>
        <p:nvSpPr>
          <p:cNvPr id="252" name="幻灯片编号占位符 3"/>
          <p:cNvSpPr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</a:rPr>
              <a:t>*</a:t>
            </a:fld>
            <a:endParaRPr/>
          </a:p>
        </p:txBody>
      </p:sp>
      <p:pic>
        <p:nvPicPr>
          <p:cNvPr id="253" name="图片 4"/>
          <p:cNvPicPr>
            <a:picLocks noGrp="true" noChangeAspect="true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90600" y="4343400"/>
            <a:ext cx="7315200" cy="1152525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 noChangeShapeType="true"/>
          </p:cNvSpPr>
          <p:nvPr>
            <p:ph type="title"/>
          </p:nvPr>
        </p:nvSpPr>
        <p:spPr>
          <a:xfrm>
            <a:off x="457200" y="457200"/>
            <a:ext cx="8077200" cy="914400"/>
          </a:xfrm>
          <a:prstGeom prst="rect">
            <a:avLst/>
          </a:prstGeom>
          <a:noFill/>
        </p:spPr>
        <p:txBody>
          <a:bodyPr lIns="91440" tIns="45720" rIns="91440" bIns="45720" anchor="ctr" anchorCtr="false"/>
          <a:lstStyle/>
          <a:p>
            <a:pPr lvl="0"/>
            <a:r>
              <a:rPr lang="en-US"/>
              <a:t>Fast</a:t>
            </a:r>
            <a:r>
              <a:rPr lang="zh-CN"/>
              <a:t> </a:t>
            </a:r>
            <a:r>
              <a:rPr lang="en-US"/>
              <a:t>File</a:t>
            </a:r>
            <a:r>
              <a:rPr lang="zh-CN"/>
              <a:t> </a:t>
            </a:r>
            <a:r>
              <a:rPr lang="en-US"/>
              <a:t>System</a:t>
            </a:r>
            <a:endParaRPr/>
          </a:p>
        </p:txBody>
      </p:sp>
      <p:sp>
        <p:nvSpPr>
          <p:cNvPr id="3" name="内容占位符 2"/>
          <p:cNvSpPr>
            <a:spLocks noGrp="true" noChangeShapeType="true"/>
          </p:cNvSpPr>
          <p:nvPr>
            <p:ph type="obj"/>
          </p:nvPr>
        </p:nvSpPr>
        <p:spPr>
          <a:xfrm>
            <a:off x="357187" y="1600200"/>
            <a:ext cx="8482012" cy="517683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800">
                <a:solidFill>
                  <a:schemeClr val="dk1"/>
                </a:solidFill>
                <a:latin typeface="Comic Sans MS"/>
                <a:ea typeface="SimSun"/>
              </a:defRPr>
            </a:lvl1pPr>
            <a:lvl2pPr marL="742950" indent="4572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400">
                <a:solidFill>
                  <a:schemeClr val="dk1"/>
                </a:solidFill>
                <a:latin typeface="Comic Sans MS"/>
                <a:ea typeface="SimSun"/>
              </a:defRPr>
            </a:lvl2pPr>
            <a:lvl3pPr marL="1143000" indent="9144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•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3pPr>
            <a:lvl4pPr marL="1600200" indent="13716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–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4pPr>
            <a:lvl5pPr marL="2057400" indent="1828800" algn="l" defTabSz="914400" rtl="false" fontAlgn="base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har char="»"/>
              <a:defRPr sz="2000">
                <a:solidFill>
                  <a:schemeClr val="dk1"/>
                </a:solidFill>
                <a:latin typeface="Comic Sans MS"/>
                <a:ea typeface="SimSun"/>
              </a:defRPr>
            </a:lvl5pPr>
          </a:lstStyle>
          <a:p>
            <a:pPr marL="342900" lvl="0" indent="-342900">
              <a:spcBef>
                <a:spcPct val="20000"/>
              </a:spcBef>
              <a:buSzPct val="100000"/>
              <a:buChar char="•"/>
            </a:pPr>
            <a:r>
              <a:rPr lang="zh-CN"/>
              <a:t>核心问题：</a:t>
            </a:r>
            <a:r>
              <a:rPr lang="zh-CN">
                <a:solidFill>
                  <a:srgbClr val="C00000"/>
                </a:solidFill>
              </a:rPr>
              <a:t>如何放置文件到</a:t>
            </a:r>
            <a:r>
              <a:rPr lang="en-US">
                <a:solidFill>
                  <a:srgbClr val="C00000"/>
                </a:solidFill>
              </a:rPr>
              <a:t>cylinder group</a:t>
            </a:r>
            <a:r>
              <a:rPr lang="zh-CN">
                <a:solidFill>
                  <a:srgbClr val="C00000"/>
                </a:solidFill>
              </a:rPr>
              <a:t>？</a:t>
            </a:r>
            <a:endParaRPr lang="en-US"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en-US" b="false" i="true" u="none"/>
              <a:t>“keep related stuff together,</a:t>
            </a:r>
            <a:r>
              <a:rPr lang="zh-CN" b="false" i="true" u="none"/>
              <a:t> </a:t>
            </a:r>
            <a:r>
              <a:rPr lang="en-US" b="false" i="true" u="none"/>
              <a:t>keep unrelated stuff far apart.”</a:t>
            </a:r>
            <a:endParaRPr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zh-CN"/>
              <a:t>但</a:t>
            </a:r>
            <a:r>
              <a:rPr lang="en-US"/>
              <a:t>FS</a:t>
            </a:r>
            <a:r>
              <a:rPr lang="zh-CN"/>
              <a:t>中数据是动态变化的</a:t>
            </a:r>
            <a:endParaRPr lang="en-US"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/>
              <a:t>对于目录</a:t>
            </a:r>
            <a:endParaRPr lang="en-US"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zh-CN"/>
              <a:t>将新目录放在一个目录比较少、</a:t>
            </a:r>
            <a:r>
              <a:rPr lang="en-US"/>
              <a:t>free inodes</a:t>
            </a:r>
            <a:r>
              <a:rPr lang="zh-CN"/>
              <a:t>比较多的</a:t>
            </a:r>
            <a:r>
              <a:rPr lang="en-US"/>
              <a:t>cg</a:t>
            </a:r>
            <a:r>
              <a:rPr lang="zh-CN"/>
              <a:t>中</a:t>
            </a:r>
            <a:endParaRPr lang="en-US"/>
          </a:p>
          <a:p>
            <a:pPr marL="742950" lvl="1" indent="-285750">
              <a:spcBef>
                <a:spcPct val="20000"/>
              </a:spcBef>
              <a:buSzPct val="100000"/>
              <a:buChar char="–"/>
            </a:pPr>
            <a:r>
              <a:rPr lang="zh-CN"/>
              <a:t>对于文件</a:t>
            </a:r>
            <a:endParaRPr lang="en-US"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zh-CN"/>
              <a:t>同一个文件的</a:t>
            </a:r>
            <a:r>
              <a:rPr lang="en-US"/>
              <a:t>inode</a:t>
            </a:r>
            <a:r>
              <a:rPr lang="zh-CN"/>
              <a:t>和</a:t>
            </a:r>
            <a:r>
              <a:rPr lang="en-US"/>
              <a:t>data blocks</a:t>
            </a:r>
            <a:r>
              <a:rPr lang="zh-CN"/>
              <a:t>放在同一个</a:t>
            </a:r>
            <a:r>
              <a:rPr lang="en-US"/>
              <a:t>group</a:t>
            </a:r>
            <a:endParaRPr/>
          </a:p>
          <a:p>
            <a:pPr marL="1143000" lvl="2" indent="-228600">
              <a:spcBef>
                <a:spcPct val="20000"/>
              </a:spcBef>
              <a:buSzPct val="100000"/>
              <a:buChar char="•"/>
            </a:pPr>
            <a:r>
              <a:rPr lang="zh-CN"/>
              <a:t>同目录下的文件与目录放在同一个</a:t>
            </a:r>
            <a:r>
              <a:rPr lang="en-US"/>
              <a:t>group</a:t>
            </a:r>
            <a:endParaRPr/>
          </a:p>
        </p:txBody>
      </p:sp>
      <p:sp>
        <p:nvSpPr>
          <p:cNvPr id="4" name="幻灯片编号占位符 3"/>
          <p:cNvSpPr>
            <a:spLocks noGrp="true" noChangeShapeType="true"/>
          </p:cNvSpPr>
          <p:nvPr>
            <p:ph type="sldNum"/>
          </p:nvPr>
        </p:nvSpPr>
        <p:spPr>
          <a:xfrm>
            <a:off x="6934200" y="6172200"/>
            <a:ext cx="1295400" cy="457200"/>
          </a:xfrm>
          <a:prstGeom prst="rect">
            <a:avLst/>
          </a:prstGeom>
          <a:noFill/>
        </p:spPr>
        <p:txBody>
          <a:bodyPr lIns="91440" tIns="45720" rIns="91440" bIns="45720" anchor="t"/>
          <a:lstStyle/>
          <a:p>
            <a:pPr marL="0" lvl="0" indent="0" algn="r">
              <a:spcBef>
                <a:spcPts val="0"/>
              </a:spcBef>
              <a:buNone/>
            </a:pPr>
            <a:fld id="{D038279B-FC19-497E-A7D1-5ADD9CAF016F}" type="slidenum">
              <a:rPr lang="zh-CN" sz="1400" b="false" i="false" u="none">
                <a:latin typeface="Times New Roman" pitchFamily="18"/>
              </a:rPr>
              <a:t>*</a:t>
            </a:fld>
            <a:endParaRPr/>
          </a:p>
        </p:txBody>
      </p:sp>
      <p:sp>
        <p:nvSpPr>
          <p:cNvPr id="5" name="矩形 1"/>
          <p:cNvSpPr>
            <a:spLocks noGrp="true" noChangeShapeType="true"/>
          </p:cNvSpPr>
          <p:nvPr/>
        </p:nvSpPr>
        <p:spPr>
          <a:xfrm>
            <a:off x="1422400" y="5410200"/>
            <a:ext cx="6499225" cy="1014412"/>
          </a:xfrm>
          <a:prstGeom prst="rect">
            <a:avLst/>
          </a:prstGeom>
          <a:noFill/>
        </p:spPr>
        <p:txBody>
          <a:bodyPr lIns="91440" tIns="45720" rIns="91440" bIns="45720" anchor="t">
            <a:spAutoFit/>
          </a:bodyPr>
          <a:lstStyle/>
          <a:p>
            <a:pPr lvl="0"/>
            <a:r>
              <a:rPr lang="en-US">
                <a:solidFill>
                  <a:srgbClr val="0070C0"/>
                </a:solidFill>
              </a:rPr>
              <a:t>System</a:t>
            </a:r>
            <a:r>
              <a:rPr lang="zh-CN">
                <a:solidFill>
                  <a:srgbClr val="0070C0"/>
                </a:solidFill>
              </a:rPr>
              <a:t>优化的两个要点：</a:t>
            </a:r>
            <a:endParaRPr lang="en-US"/>
          </a:p>
          <a:p>
            <a:pPr lvl="0"/>
            <a:r>
              <a:rPr lang="zh-CN">
                <a:solidFill>
                  <a:srgbClr val="0070C0"/>
                </a:solidFill>
              </a:rPr>
              <a:t>   </a:t>
            </a:r>
            <a:r>
              <a:rPr lang="en-US">
                <a:solidFill>
                  <a:srgbClr val="0070C0"/>
                </a:solidFill>
              </a:rPr>
              <a:t>1) </a:t>
            </a:r>
            <a:r>
              <a:rPr lang="zh-CN">
                <a:solidFill>
                  <a:srgbClr val="0070C0"/>
                </a:solidFill>
              </a:rPr>
              <a:t>适应硬件特点（尤其是重点考虑缺点）；</a:t>
            </a:r>
            <a:endParaRPr lang="en-US"/>
          </a:p>
          <a:p>
            <a:pPr lvl="0"/>
            <a:r>
              <a:rPr lang="zh-CN">
                <a:solidFill>
                  <a:srgbClr val="0070C0"/>
                </a:solidFill>
              </a:rPr>
              <a:t>   </a:t>
            </a:r>
            <a:r>
              <a:rPr lang="en-US">
                <a:solidFill>
                  <a:srgbClr val="0070C0"/>
                </a:solidFill>
              </a:rPr>
              <a:t>2) </a:t>
            </a:r>
            <a:r>
              <a:rPr lang="zh-CN">
                <a:solidFill>
                  <a:srgbClr val="0070C0"/>
                </a:solidFill>
              </a:rPr>
              <a:t>适应上层应用的特征（</a:t>
            </a:r>
            <a:r>
              <a:rPr lang="en-US">
                <a:solidFill>
                  <a:srgbClr val="0070C0"/>
                </a:solidFill>
              </a:rPr>
              <a:t>workload</a:t>
            </a:r>
            <a:r>
              <a:rPr lang="zh-CN">
                <a:solidFill>
                  <a:srgbClr val="0070C0"/>
                </a:solidFill>
              </a:rPr>
              <a:t>）</a:t>
            </a:r>
            <a:endParaRPr/>
          </a:p>
        </p:txBody>
      </p:sp>
    </p:spTree>
  </p:cSld>
  <p:clrMapOvr>
    <a:masterClrMapping/>
  </p:clrMapOvr>
  <p:transition/>
  <p:timing>
    <p:tnLst>
      <p:par>
        <p:cTn dur="indefinite" restart="never" nodeType="tmRoot">
          <p:childTnLst>
            <p:seq concurrent="true" nextAc="seek">
              <p:cTn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id="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" dur="500" fill="hold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cfp99">
  <a:themeElements>
    <a:clrScheme name="Default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AAAAAA"/>
      </a:accent3>
      <a:accent4>
        <a:srgbClr val="DCDCDC"/>
      </a:accent4>
      <a:accent5>
        <a:srgbClr val="DBF1FA"/>
      </a:accent5>
      <a:accent6>
        <a:srgbClr val="4B9DCA"/>
      </a:accent6>
      <a:hlink>
        <a:srgbClr val="0000FF"/>
      </a:hlink>
      <a:folHlink>
        <a:srgbClr val="B2B2B2"/>
      </a:folHlink>
    </a:clrScheme>
    <a:fontScheme name="default">
      <a:majorFont>
        <a:latin typeface="Arial"/>
        <a:ea typeface=""/>
        <a:cs typeface=""/>
      </a:majorFont>
      <a:minorFont>
        <a:latin typeface="SimSun"/>
        <a:ea typeface=""/>
        <a:cs typeface=""/>
      </a:minorFont>
    </a:fontScheme>
    <a:fmtScheme name="Default">
      <a:fillStyleLst>
        <a:solidFill>
          <a:schemeClr val="phClr"/>
        </a:solidFill>
        <a:gradFill rotWithShape="true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true"/>
        </a:gradFill>
        <a:gradFill rotWithShape="true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false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false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false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false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true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true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1_icfp99">
  <a:themeElements>
    <a:clrScheme name="Default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AAAAAA"/>
      </a:accent3>
      <a:accent4>
        <a:srgbClr val="DCDCDC"/>
      </a:accent4>
      <a:accent5>
        <a:srgbClr val="DBF1FA"/>
      </a:accent5>
      <a:accent6>
        <a:srgbClr val="4B9DCA"/>
      </a:accent6>
      <a:hlink>
        <a:srgbClr val="0000FF"/>
      </a:hlink>
      <a:folHlink>
        <a:srgbClr val="B2B2B2"/>
      </a:folHlink>
    </a:clrScheme>
    <a:fontScheme name="default">
      <a:majorFont>
        <a:latin typeface="Arial"/>
        <a:ea typeface=""/>
        <a:cs typeface=""/>
      </a:majorFont>
      <a:minorFont>
        <a:latin typeface="SimSun"/>
        <a:ea typeface=""/>
        <a:cs typeface=""/>
      </a:minorFont>
    </a:fontScheme>
    <a:fmtScheme name="Default">
      <a:fillStyleLst>
        <a:solidFill>
          <a:schemeClr val="phClr"/>
        </a:solidFill>
        <a:gradFill rotWithShape="true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true"/>
        </a:gradFill>
        <a:gradFill rotWithShape="true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false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false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false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false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true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true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AAAAAA"/>
      </a:accent3>
      <a:accent4>
        <a:srgbClr val="DCDCDC"/>
      </a:accent4>
      <a:accent5>
        <a:srgbClr val="DBF1FA"/>
      </a:accent5>
      <a:accent6>
        <a:srgbClr val="4B9DCA"/>
      </a:accent6>
      <a:hlink>
        <a:srgbClr val="CCCCFF"/>
      </a:hlink>
      <a:folHlink>
        <a:srgbClr val="B2B2B2"/>
      </a:folHlink>
    </a:clrScheme>
    <a:fontScheme name="default">
      <a:majorFont>
        <a:latin typeface="Arial"/>
        <a:ea typeface=""/>
        <a:cs typeface=""/>
      </a:majorFont>
      <a:minorFont>
        <a:latin typeface="SimSun"/>
        <a:ea typeface=""/>
        <a:cs typeface=""/>
      </a:minorFont>
    </a:fontScheme>
    <a:fmtScheme name="Default">
      <a:fillStyleLst>
        <a:solidFill>
          <a:schemeClr val="phClr"/>
        </a:solidFill>
        <a:gradFill rotWithShape="true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true"/>
        </a:gradFill>
        <a:gradFill rotWithShape="true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false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false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false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false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true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true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:vt="http://schemas.openxmlformats.org/officeDocument/2006/docPropsVTypes" xmlns="http://schemas.openxmlformats.org/officeDocument/2006/extended-properties">
  <Application>Tencent office</Application>
</Properties>
</file>

<file path=docProps/core.xml><?xml version="1.0" encoding="utf-8"?>
<cp:coreProperties xmlns:xsi="http://www.w3.org/2001/XMLSchema-instance" xmlns:dcmitype="http://purl.org/dc/dcmitype/" xmlns:dcterms="http://purl.org/dc/terms/" xmlns:cp="http://schemas.openxmlformats.org/package/2006/metadata/core-properties" xmlns:dc="http://purl.org/dc/elements/1.1/">
  <dcterms:created xsi:type="dcterms:W3CDTF">2025-05-20T16:04:03Z</dcterms:created>
  <dcterms:modified xsi:type="dcterms:W3CDTF">2025-05-20T16:04:03Z</dcterms:modified>
</cp:coreProperties>
</file>